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2"/>
  </p:notesMasterIdLst>
  <p:sldIdLst>
    <p:sldId id="256" r:id="rId2"/>
    <p:sldId id="258" r:id="rId3"/>
    <p:sldId id="260" r:id="rId4"/>
    <p:sldId id="266" r:id="rId5"/>
    <p:sldId id="280" r:id="rId6"/>
    <p:sldId id="299" r:id="rId7"/>
    <p:sldId id="268" r:id="rId8"/>
    <p:sldId id="316" r:id="rId9"/>
    <p:sldId id="315" r:id="rId10"/>
    <p:sldId id="317" r:id="rId11"/>
  </p:sldIdLst>
  <p:sldSz cx="9144000" cy="5143500" type="screen16x9"/>
  <p:notesSz cx="6858000" cy="9144000"/>
  <p:embeddedFontLst>
    <p:embeddedFont>
      <p:font typeface="Anaheim" panose="020B0604020202020204" charset="0"/>
      <p:regular r:id="rId13"/>
    </p:embeddedFont>
    <p:embeddedFont>
      <p:font typeface="Anton" panose="020B0604020202020204" charset="0"/>
      <p:regular r:id="rId14"/>
    </p:embeddedFont>
    <p:embeddedFont>
      <p:font typeface="DM Sans" panose="020B0604020202020204" charset="0"/>
      <p:regular r:id="rId15"/>
      <p:bold r:id="rId16"/>
      <p:italic r:id="rId17"/>
      <p:boldItalic r:id="rId18"/>
    </p:embeddedFont>
    <p:embeddedFont>
      <p:font typeface="Roboto Slab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53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69E4E0-1969-4725-9037-BDCC29FE2D5D}">
  <a:tblStyle styleId="{9C69E4E0-1969-4725-9037-BDCC29FE2D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35" d="100"/>
          <a:sy n="135" d="100"/>
        </p:scale>
        <p:origin x="126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2f7bd7b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2f7bd7b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2f7bd7b1a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2f7bd7b1a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2f7bd7b1a_1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2f7bd7b1a_1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e552fcb8f_0_1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e552fcb8f_0_1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e552fcb8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e552fcb8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6e552fcb8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6e552fcb8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subTitle" idx="1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2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3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4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5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2" name="Google Shape;172;p19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ctrTitle"/>
          </p:nvPr>
        </p:nvSpPr>
        <p:spPr>
          <a:xfrm flipH="1">
            <a:off x="720000" y="5400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1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720000" y="3682725"/>
            <a:ext cx="39531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Stories</a:t>
            </a:r>
            <a:endParaRPr sz="12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07" name="Google Shape;207;p2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08" name="Google Shape;208;p2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253025" y="29701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 idx="2" hasCustomPrompt="1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4306525" y="38022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1877426" y="468350"/>
            <a:ext cx="65385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120" name="Google Shape;120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1" name="Google Shape;121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subTitle" idx="2"/>
          </p:nvPr>
        </p:nvSpPr>
        <p:spPr>
          <a:xfrm flipH="1">
            <a:off x="4306525" y="23623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978500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ctrTitle" idx="2"/>
          </p:nvPr>
        </p:nvSpPr>
        <p:spPr>
          <a:xfrm>
            <a:off x="3753413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ctrTitle" idx="4"/>
          </p:nvPr>
        </p:nvSpPr>
        <p:spPr>
          <a:xfrm>
            <a:off x="6528356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4" name="Google Shape;134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8" name="Google Shape;138;p16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60" r:id="rId6"/>
    <p:sldLayoutId id="2147483661" r:id="rId7"/>
    <p:sldLayoutId id="2147483662" r:id="rId8"/>
    <p:sldLayoutId id="2147483664" r:id="rId9"/>
    <p:sldLayoutId id="2147483665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ngimg.com/png/25417-play-button-free-download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300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 flipH="1">
            <a:off x="910932" y="2698975"/>
            <a:ext cx="2878286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 b="0" dirty="0">
                <a:solidFill>
                  <a:schemeClr val="lt1"/>
                </a:solidFill>
                <a:highlight>
                  <a:schemeClr val="lt2"/>
                </a:highlight>
                <a:latin typeface="Anton"/>
                <a:ea typeface="Anton"/>
                <a:cs typeface="Anton"/>
                <a:sym typeface="Anton"/>
              </a:rPr>
              <a:t>GROUP CERTIOREM</a:t>
            </a:r>
            <a:endParaRPr sz="3150" b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2" name="Google Shape;222;p25"/>
          <p:cNvSpPr txBox="1">
            <a:spLocks noGrp="1"/>
          </p:cNvSpPr>
          <p:nvPr>
            <p:ph type="ctrTitle"/>
          </p:nvPr>
        </p:nvSpPr>
        <p:spPr>
          <a:xfrm flipH="1">
            <a:off x="474495" y="1784572"/>
            <a:ext cx="3718275" cy="11206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dk2"/>
                </a:solidFill>
              </a:rPr>
              <a:t>APPLICATION</a:t>
            </a:r>
            <a:r>
              <a:rPr lang="en" sz="8900" dirty="0">
                <a:solidFill>
                  <a:schemeClr val="dk2"/>
                </a:solidFill>
              </a:rPr>
              <a:t> </a:t>
            </a:r>
            <a:endParaRPr sz="8900" dirty="0">
              <a:solidFill>
                <a:schemeClr val="dk2"/>
              </a:solidFill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l="7555" t="8813" r="7547" b="8821"/>
          <a:stretch/>
        </p:blipFill>
        <p:spPr>
          <a:xfrm>
            <a:off x="4771900" y="1178736"/>
            <a:ext cx="3804000" cy="36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65796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685810-DCA7-4C1A-A8FE-4EFBE358BB7D}"/>
              </a:ext>
            </a:extLst>
          </p:cNvPr>
          <p:cNvSpPr txBox="1"/>
          <p:nvPr/>
        </p:nvSpPr>
        <p:spPr>
          <a:xfrm>
            <a:off x="418784" y="891587"/>
            <a:ext cx="38296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7200" b="1" dirty="0">
                <a:solidFill>
                  <a:schemeClr val="lt2"/>
                </a:solidFill>
                <a:latin typeface="Anton" panose="020B0604020202020204" charset="0"/>
              </a:rPr>
              <a:t>SECRETARY</a:t>
            </a:r>
            <a:endParaRPr lang="LID4096" sz="1600" b="1" dirty="0">
              <a:latin typeface="Anton" panose="020B0604020202020204" charset="0"/>
            </a:endParaRP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403CBD4A-280A-4CE7-A72B-2FCA19F7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78" y="3733627"/>
            <a:ext cx="1409873" cy="1409873"/>
          </a:xfrm>
          <a:prstGeom prst="rect">
            <a:avLst/>
          </a:prstGeom>
        </p:spPr>
      </p:pic>
      <p:pic>
        <p:nvPicPr>
          <p:cNvPr id="1026" name="Picture 2" descr="Logo Sioux">
            <a:extLst>
              <a:ext uri="{FF2B5EF4-FFF2-40B4-BE49-F238E27FC236}">
                <a16:creationId xmlns:a16="http://schemas.microsoft.com/office/drawing/2014/main" id="{57009DA9-284A-4E12-BFED-6D61B6A04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978" y="3959226"/>
            <a:ext cx="2418501" cy="9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in">
            <a:hlinkClick r:id="" action="ppaction://media"/>
            <a:extLst>
              <a:ext uri="{FF2B5EF4-FFF2-40B4-BE49-F238E27FC236}">
                <a16:creationId xmlns:a16="http://schemas.microsoft.com/office/drawing/2014/main" id="{61E998F3-BB1A-4DD4-9C2A-147D4F49B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649" y="268980"/>
            <a:ext cx="8616555" cy="46147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ED611-48A8-463E-9145-BF5173E070E9}"/>
              </a:ext>
            </a:extLst>
          </p:cNvPr>
          <p:cNvSpPr txBox="1"/>
          <p:nvPr/>
        </p:nvSpPr>
        <p:spPr>
          <a:xfrm>
            <a:off x="7818474" y="549824"/>
            <a:ext cx="793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Go Back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hlinkClick r:id="rId5" action="ppaction://hlinksldjump"/>
            <a:extLst>
              <a:ext uri="{FF2B5EF4-FFF2-40B4-BE49-F238E27FC236}">
                <a16:creationId xmlns:a16="http://schemas.microsoft.com/office/drawing/2014/main" id="{6D51200B-42A0-45D2-901A-A68876F24D7B}"/>
              </a:ext>
            </a:extLst>
          </p:cNvPr>
          <p:cNvSpPr/>
          <p:nvPr/>
        </p:nvSpPr>
        <p:spPr>
          <a:xfrm>
            <a:off x="7641265" y="354419"/>
            <a:ext cx="1148316" cy="1098697"/>
          </a:xfrm>
          <a:prstGeom prst="roundRect">
            <a:avLst/>
          </a:prstGeom>
          <a:solidFill>
            <a:srgbClr val="3C3535">
              <a:alpha val="7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328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/>
              <a:t> OUR TEAM</a:t>
            </a:r>
            <a:endParaRPr dirty="0"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Who are we?</a:t>
            </a:r>
            <a:endParaRPr dirty="0"/>
          </a:p>
        </p:txBody>
      </p:sp>
      <p:sp>
        <p:nvSpPr>
          <p:cNvPr id="242" name="Google Shape;242;p27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02.</a:t>
            </a:r>
            <a:r>
              <a:rPr lang="en" dirty="0"/>
              <a:t> ABOUT THE PROJECT</a:t>
            </a:r>
            <a:endParaRPr dirty="0"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/>
              <a:t>Overview of the project.</a:t>
            </a:r>
            <a:endParaRPr dirty="0"/>
          </a:p>
        </p:txBody>
      </p:sp>
      <p:sp>
        <p:nvSpPr>
          <p:cNvPr id="244" name="Google Shape;244;p27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03.</a:t>
            </a:r>
            <a:r>
              <a:rPr lang="en" dirty="0"/>
              <a:t> MAJOR REQUIREMENTS</a:t>
            </a:r>
            <a:endParaRPr dirty="0"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Requirement of the final project.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Short video Of the product.</a:t>
            </a:r>
            <a:endParaRPr dirty="0"/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04.</a:t>
            </a:r>
            <a:r>
              <a:rPr lang="en" dirty="0"/>
              <a:t> SNEAK PEEK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05.</a:t>
            </a:r>
            <a:r>
              <a:rPr lang="en" dirty="0"/>
              <a:t> PROJECT PROCESS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Execution of the project.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ctrTitle" idx="13"/>
          </p:nvPr>
        </p:nvSpPr>
        <p:spPr>
          <a:xfrm>
            <a:off x="5043300" y="3809888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06.</a:t>
            </a:r>
            <a:r>
              <a:rPr lang="en" dirty="0"/>
              <a:t> PRODUCT DEMO</a:t>
            </a:r>
            <a:endParaRPr dirty="0"/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14"/>
          </p:nvPr>
        </p:nvSpPr>
        <p:spPr>
          <a:xfrm>
            <a:off x="5043325" y="4067024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Realtime demonstration of the product.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7"/>
          <p:cNvSpPr/>
          <p:nvPr/>
        </p:nvSpPr>
        <p:spPr>
          <a:xfrm>
            <a:off x="4539762" y="229526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4539762" y="39577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stCxn id="252" idx="2"/>
            <a:endCxn id="253" idx="0"/>
          </p:cNvCxnSpPr>
          <p:nvPr/>
        </p:nvCxnSpPr>
        <p:spPr>
          <a:xfrm>
            <a:off x="4572012" y="2359763"/>
            <a:ext cx="0" cy="1598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39762" y="61863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stCxn id="252" idx="0"/>
            <a:endCxn id="255" idx="2"/>
          </p:cNvCxnSpPr>
          <p:nvPr/>
        </p:nvCxnSpPr>
        <p:spPr>
          <a:xfrm rot="10800000">
            <a:off x="4572012" y="683063"/>
            <a:ext cx="0" cy="161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8128663" y="317403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subTitle" idx="1"/>
          </p:nvPr>
        </p:nvSpPr>
        <p:spPr>
          <a:xfrm flipH="1">
            <a:off x="5253025" y="22843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Batshal Bhattarai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David La Gordt Dillie</a:t>
            </a:r>
          </a:p>
          <a:p>
            <a:pPr marL="0" indent="0"/>
            <a:r>
              <a:rPr lang="en-GB" dirty="0"/>
              <a:t>Florin Valantine Deleanu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Menderes Saçli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Tsanko Nadelchev</a:t>
            </a:r>
            <a:endParaRPr dirty="0"/>
          </a:p>
        </p:txBody>
      </p:sp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OUR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TEAM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 rotWithShape="1">
          <a:blip r:embed="rId3">
            <a:alphaModFix/>
          </a:blip>
          <a:srcRect l="4636" t="12184" r="4636" b="12184"/>
          <a:stretch/>
        </p:blipFill>
        <p:spPr>
          <a:xfrm>
            <a:off x="739625" y="1398200"/>
            <a:ext cx="4000650" cy="33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844163" y="11430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600725" y="3075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 rotWithShape="1">
          <a:blip r:embed="rId4">
            <a:alphaModFix/>
          </a:blip>
          <a:srcRect l="46576" t="6693" r="44095" b="81710"/>
          <a:stretch/>
        </p:blipFill>
        <p:spPr>
          <a:xfrm rot="10800000" flipH="1">
            <a:off x="4554322" y="1549051"/>
            <a:ext cx="40822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</a:t>
            </a:r>
            <a:r>
              <a:rPr lang="en">
                <a:solidFill>
                  <a:schemeClr val="dk2"/>
                </a:solidFill>
              </a:rPr>
              <a:t>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1488050" y="1873975"/>
            <a:ext cx="618000" cy="6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4262963" y="1873975"/>
            <a:ext cx="618000" cy="6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7037906" y="1873975"/>
            <a:ext cx="618000" cy="61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ctrTitle"/>
          </p:nvPr>
        </p:nvSpPr>
        <p:spPr>
          <a:xfrm>
            <a:off x="97850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</a:t>
            </a:r>
            <a:endParaRPr dirty="0"/>
          </a:p>
        </p:txBody>
      </p:sp>
      <p:sp>
        <p:nvSpPr>
          <p:cNvPr id="327" name="Google Shape;327;p35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Jan Willem Van Silfhout representing Sioux Technologies</a:t>
            </a:r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2"/>
          </p:nvPr>
        </p:nvSpPr>
        <p:spPr>
          <a:xfrm>
            <a:off x="375341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 User</a:t>
            </a:r>
            <a:endParaRPr dirty="0"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Secretary at Sioux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(Sean)</a:t>
            </a:r>
            <a:endParaRPr dirty="0"/>
          </a:p>
        </p:txBody>
      </p:sp>
      <p:sp>
        <p:nvSpPr>
          <p:cNvPr id="330" name="Google Shape;330;p35"/>
          <p:cNvSpPr txBox="1">
            <a:spLocks noGrp="1"/>
          </p:cNvSpPr>
          <p:nvPr>
            <p:ph type="ctrTitle" idx="4"/>
          </p:nvPr>
        </p:nvSpPr>
        <p:spPr>
          <a:xfrm>
            <a:off x="652835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</a:t>
            </a:r>
            <a:endParaRPr dirty="0"/>
          </a:p>
        </p:txBody>
      </p:sp>
      <p:sp>
        <p:nvSpPr>
          <p:cNvPr id="331" name="Google Shape;331;p35"/>
          <p:cNvSpPr txBox="1">
            <a:spLocks noGrp="1"/>
          </p:cNvSpPr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Web application</a:t>
            </a:r>
            <a:endParaRPr dirty="0"/>
          </a:p>
        </p:txBody>
      </p:sp>
      <p:sp>
        <p:nvSpPr>
          <p:cNvPr id="332" name="Google Shape;332;p35"/>
          <p:cNvSpPr/>
          <p:nvPr/>
        </p:nvSpPr>
        <p:spPr>
          <a:xfrm>
            <a:off x="7167398" y="2003757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4393791" y="2004598"/>
            <a:ext cx="356343" cy="356757"/>
            <a:chOff x="1323901" y="3807173"/>
            <a:chExt cx="356343" cy="356757"/>
          </a:xfrm>
        </p:grpSpPr>
        <p:sp>
          <p:nvSpPr>
            <p:cNvPr id="334" name="Google Shape;334;p35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5"/>
          <p:cNvGrpSpPr/>
          <p:nvPr/>
        </p:nvGrpSpPr>
        <p:grpSpPr>
          <a:xfrm>
            <a:off x="1657680" y="2013446"/>
            <a:ext cx="278739" cy="339073"/>
            <a:chOff x="1768821" y="3361108"/>
            <a:chExt cx="278739" cy="339073"/>
          </a:xfrm>
        </p:grpSpPr>
        <p:sp>
          <p:nvSpPr>
            <p:cNvPr id="359" name="Google Shape;359;p35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0" name="Google Shape;370;p35"/>
          <p:cNvCxnSpPr>
            <a:stCxn id="323" idx="2"/>
            <a:endCxn id="326" idx="0"/>
          </p:cNvCxnSpPr>
          <p:nvPr/>
        </p:nvCxnSpPr>
        <p:spPr>
          <a:xfrm>
            <a:off x="1797050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71" name="Google Shape;371;p35"/>
          <p:cNvCxnSpPr>
            <a:stCxn id="324" idx="2"/>
            <a:endCxn id="328" idx="0"/>
          </p:cNvCxnSpPr>
          <p:nvPr/>
        </p:nvCxnSpPr>
        <p:spPr>
          <a:xfrm>
            <a:off x="4571963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72" name="Google Shape;372;p35"/>
          <p:cNvCxnSpPr>
            <a:stCxn id="325" idx="2"/>
            <a:endCxn id="330" idx="0"/>
          </p:cNvCxnSpPr>
          <p:nvPr/>
        </p:nvCxnSpPr>
        <p:spPr>
          <a:xfrm>
            <a:off x="7346906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73" name="Google Shape;373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57063" y="15939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182238" y="237617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931988" y="15939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957163" y="237617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706913" y="15939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732088" y="2376174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"/>
          <p:cNvSpPr/>
          <p:nvPr/>
        </p:nvSpPr>
        <p:spPr>
          <a:xfrm>
            <a:off x="4347750" y="1579275"/>
            <a:ext cx="448500" cy="44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2" name="Google Shape;492;p49"/>
          <p:cNvSpPr/>
          <p:nvPr/>
        </p:nvSpPr>
        <p:spPr>
          <a:xfrm>
            <a:off x="7122700" y="15792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2960727" y="3365675"/>
            <a:ext cx="448500" cy="44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4" name="Google Shape;494;p49"/>
          <p:cNvSpPr/>
          <p:nvPr/>
        </p:nvSpPr>
        <p:spPr>
          <a:xfrm>
            <a:off x="5735777" y="3365675"/>
            <a:ext cx="448500" cy="44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6" name="Google Shape;496;p49"/>
          <p:cNvSpPr/>
          <p:nvPr/>
        </p:nvSpPr>
        <p:spPr>
          <a:xfrm>
            <a:off x="1572700" y="1579275"/>
            <a:ext cx="448500" cy="44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7" name="Google Shape;497;p49"/>
          <p:cNvSpPr txBox="1">
            <a:spLocks noGrp="1"/>
          </p:cNvSpPr>
          <p:nvPr>
            <p:ph type="subTitle" idx="1"/>
          </p:nvPr>
        </p:nvSpPr>
        <p:spPr>
          <a:xfrm>
            <a:off x="2108077" y="385503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Desktop pop-up notification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498" name="Google Shape;498;p49"/>
          <p:cNvSpPr txBox="1">
            <a:spLocks noGrp="1"/>
          </p:cNvSpPr>
          <p:nvPr>
            <p:ph type="subTitle" idx="2"/>
          </p:nvPr>
        </p:nvSpPr>
        <p:spPr>
          <a:xfrm>
            <a:off x="4882987" y="385503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SSO Outlook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0" name="Google Shape;500;p49"/>
          <p:cNvSpPr txBox="1">
            <a:spLocks noGrp="1"/>
          </p:cNvSpPr>
          <p:nvPr>
            <p:ph type="subTitle" idx="4"/>
          </p:nvPr>
        </p:nvSpPr>
        <p:spPr>
          <a:xfrm>
            <a:off x="2880977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b="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1" name="Google Shape;501;p49"/>
          <p:cNvSpPr txBox="1">
            <a:spLocks noGrp="1"/>
          </p:cNvSpPr>
          <p:nvPr>
            <p:ph type="subTitle" idx="5"/>
          </p:nvPr>
        </p:nvSpPr>
        <p:spPr>
          <a:xfrm>
            <a:off x="5655938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05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2" name="Google Shape;502;p49"/>
          <p:cNvSpPr txBox="1">
            <a:spLocks noGrp="1"/>
          </p:cNvSpPr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06</a:t>
            </a:r>
            <a:endParaRPr b="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3" name="Google Shape;503;p49"/>
          <p:cNvSpPr txBox="1">
            <a:spLocks noGrp="1"/>
          </p:cNvSpPr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Add, E</a:t>
            </a:r>
            <a:r>
              <a:rPr lang="en-GB" sz="1400" dirty="0">
                <a:solidFill>
                  <a:schemeClr val="lt1"/>
                </a:solidFill>
              </a:rPr>
              <a:t>d</a:t>
            </a:r>
            <a:r>
              <a:rPr lang="en" sz="1400" dirty="0">
                <a:solidFill>
                  <a:schemeClr val="lt1"/>
                </a:solidFill>
              </a:rPr>
              <a:t>it, R</a:t>
            </a:r>
            <a:r>
              <a:rPr lang="en-GB" sz="1400" dirty="0">
                <a:solidFill>
                  <a:schemeClr val="lt1"/>
                </a:solidFill>
              </a:rPr>
              <a:t>e</a:t>
            </a:r>
            <a:r>
              <a:rPr lang="en" sz="1400" dirty="0">
                <a:solidFill>
                  <a:schemeClr val="lt1"/>
                </a:solidFill>
              </a:rPr>
              <a:t>move Appointments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4" name="Google Shape;504;p49"/>
          <p:cNvSpPr txBox="1">
            <a:spLocks noGrp="1"/>
          </p:cNvSpPr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License plate recognition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5" name="Google Shape;505;p49"/>
          <p:cNvSpPr txBox="1">
            <a:spLocks noGrp="1"/>
          </p:cNvSpPr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SMS/WhatsApp Messaging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506" name="Google Shape;506;p49"/>
          <p:cNvSpPr txBox="1">
            <a:spLocks noGrp="1"/>
          </p:cNvSpPr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7" name="Google Shape;507;p49"/>
          <p:cNvSpPr txBox="1">
            <a:spLocks noGrp="1"/>
          </p:cNvSpPr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b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8" name="Google Shape;508;p49"/>
          <p:cNvSpPr txBox="1">
            <a:spLocks noGrp="1"/>
          </p:cNvSpPr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</p:spPr>
        <p:txBody>
          <a:bodyPr spcFirstLastPara="1" wrap="square" lIns="91425" tIns="21600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b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9" name="Google Shape;509;p49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</a:t>
            </a:r>
            <a:r>
              <a:rPr lang="en">
                <a:solidFill>
                  <a:schemeClr val="dk2"/>
                </a:solidFill>
              </a:rPr>
              <a:t>REQUIREMENTS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10" name="Google Shape;510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057577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832590" y="29698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669550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4445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9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219663" y="1183413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8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grpSp>
        <p:nvGrpSpPr>
          <p:cNvPr id="677" name="Google Shape;677;p68"/>
          <p:cNvGrpSpPr/>
          <p:nvPr/>
        </p:nvGrpSpPr>
        <p:grpSpPr>
          <a:xfrm>
            <a:off x="728008" y="1143039"/>
            <a:ext cx="2571005" cy="3535334"/>
            <a:chOff x="2371683" y="929768"/>
            <a:chExt cx="2388300" cy="3284100"/>
          </a:xfrm>
        </p:grpSpPr>
        <p:grpSp>
          <p:nvGrpSpPr>
            <p:cNvPr id="678" name="Google Shape;678;p68"/>
            <p:cNvGrpSpPr/>
            <p:nvPr/>
          </p:nvGrpSpPr>
          <p:grpSpPr>
            <a:xfrm>
              <a:off x="2371683" y="929768"/>
              <a:ext cx="2388300" cy="3284100"/>
              <a:chOff x="1835466" y="929768"/>
              <a:chExt cx="2388300" cy="3284100"/>
            </a:xfrm>
          </p:grpSpPr>
          <p:sp>
            <p:nvSpPr>
              <p:cNvPr id="679" name="Google Shape;679;p68"/>
              <p:cNvSpPr/>
              <p:nvPr/>
            </p:nvSpPr>
            <p:spPr>
              <a:xfrm>
                <a:off x="1835466" y="929768"/>
                <a:ext cx="2388300" cy="3284100"/>
              </a:xfrm>
              <a:prstGeom prst="roundRect">
                <a:avLst>
                  <a:gd name="adj" fmla="val 484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0" name="Google Shape;680;p68"/>
              <p:cNvSpPr/>
              <p:nvPr/>
            </p:nvSpPr>
            <p:spPr>
              <a:xfrm>
                <a:off x="2010540" y="1124747"/>
                <a:ext cx="2038200" cy="29091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68"/>
              <p:cNvSpPr/>
              <p:nvPr/>
            </p:nvSpPr>
            <p:spPr>
              <a:xfrm>
                <a:off x="2947422" y="4067543"/>
                <a:ext cx="164400" cy="975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2" name="Google Shape;682;p68"/>
            <p:cNvSpPr/>
            <p:nvPr/>
          </p:nvSpPr>
          <p:spPr>
            <a:xfrm>
              <a:off x="3568016" y="996800"/>
              <a:ext cx="54600" cy="546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68"/>
          <p:cNvSpPr txBox="1">
            <a:spLocks noGrp="1"/>
          </p:cNvSpPr>
          <p:nvPr>
            <p:ph type="subTitle" idx="4294967295"/>
          </p:nvPr>
        </p:nvSpPr>
        <p:spPr>
          <a:xfrm>
            <a:off x="5742800" y="2804960"/>
            <a:ext cx="2673000" cy="8883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lt1"/>
                </a:solidFill>
              </a:rPr>
              <a:t>Short video showing how the application works using a live feed of a ip camera.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731" name="Google Shape;731;p68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7053288" y="1683126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8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5694200" y="42665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68"/>
          <p:cNvPicPr preferRelativeResize="0"/>
          <p:nvPr/>
        </p:nvPicPr>
        <p:blipFill rotWithShape="1">
          <a:blip r:embed="rId3">
            <a:alphaModFix/>
          </a:blip>
          <a:srcRect l="47142" t="6693" r="44094" b="81710"/>
          <a:stretch/>
        </p:blipFill>
        <p:spPr>
          <a:xfrm rot="10800000" flipH="1">
            <a:off x="8415871" y="3514826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F8804D-1F3C-4154-A4A8-4FFCB1164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61" y="1359422"/>
            <a:ext cx="2211853" cy="3125158"/>
          </a:xfrm>
          <a:prstGeom prst="rect">
            <a:avLst/>
          </a:prstGeom>
        </p:spPr>
      </p:pic>
      <p:grpSp>
        <p:nvGrpSpPr>
          <p:cNvPr id="687" name="Google Shape;687;p68"/>
          <p:cNvGrpSpPr/>
          <p:nvPr/>
        </p:nvGrpSpPr>
        <p:grpSpPr>
          <a:xfrm>
            <a:off x="1093380" y="4266488"/>
            <a:ext cx="1840721" cy="88117"/>
            <a:chOff x="1093380" y="4266488"/>
            <a:chExt cx="1840721" cy="88117"/>
          </a:xfrm>
        </p:grpSpPr>
        <p:sp>
          <p:nvSpPr>
            <p:cNvPr id="688" name="Google Shape;688;p68"/>
            <p:cNvSpPr/>
            <p:nvPr/>
          </p:nvSpPr>
          <p:spPr>
            <a:xfrm>
              <a:off x="1093380" y="4275503"/>
              <a:ext cx="1840721" cy="9845"/>
            </a:xfrm>
            <a:custGeom>
              <a:avLst/>
              <a:gdLst/>
              <a:ahLst/>
              <a:cxnLst/>
              <a:rect l="l" t="t" r="r" b="b"/>
              <a:pathLst>
                <a:path w="214976" h="1150" extrusionOk="0">
                  <a:moveTo>
                    <a:pt x="0" y="1"/>
                  </a:moveTo>
                  <a:lnTo>
                    <a:pt x="0" y="1149"/>
                  </a:lnTo>
                  <a:lnTo>
                    <a:pt x="214975" y="1149"/>
                  </a:lnTo>
                  <a:lnTo>
                    <a:pt x="2149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8"/>
            <p:cNvSpPr/>
            <p:nvPr/>
          </p:nvSpPr>
          <p:spPr>
            <a:xfrm>
              <a:off x="1093380" y="4275503"/>
              <a:ext cx="934249" cy="9845"/>
            </a:xfrm>
            <a:custGeom>
              <a:avLst/>
              <a:gdLst/>
              <a:ahLst/>
              <a:cxnLst/>
              <a:rect l="l" t="t" r="r" b="b"/>
              <a:pathLst>
                <a:path w="109110" h="1150" extrusionOk="0">
                  <a:moveTo>
                    <a:pt x="0" y="1"/>
                  </a:moveTo>
                  <a:lnTo>
                    <a:pt x="0" y="1149"/>
                  </a:lnTo>
                  <a:lnTo>
                    <a:pt x="109109" y="1149"/>
                  </a:lnTo>
                  <a:lnTo>
                    <a:pt x="109109" y="1"/>
                  </a:lnTo>
                  <a:close/>
                </a:path>
              </a:pathLst>
            </a:custGeom>
            <a:solidFill>
              <a:srgbClr val="D40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8"/>
            <p:cNvSpPr/>
            <p:nvPr/>
          </p:nvSpPr>
          <p:spPr>
            <a:xfrm>
              <a:off x="2013707" y="4266488"/>
              <a:ext cx="27871" cy="27874"/>
            </a:xfrm>
            <a:custGeom>
              <a:avLst/>
              <a:gdLst/>
              <a:ahLst/>
              <a:cxnLst/>
              <a:rect l="l" t="t" r="r" b="b"/>
              <a:pathLst>
                <a:path w="3255" h="3256" extrusionOk="0">
                  <a:moveTo>
                    <a:pt x="1625" y="1"/>
                  </a:moveTo>
                  <a:cubicBezTo>
                    <a:pt x="728" y="1"/>
                    <a:pt x="1" y="729"/>
                    <a:pt x="1" y="1626"/>
                  </a:cubicBezTo>
                  <a:cubicBezTo>
                    <a:pt x="1" y="2527"/>
                    <a:pt x="728" y="3255"/>
                    <a:pt x="1625" y="3255"/>
                  </a:cubicBezTo>
                  <a:cubicBezTo>
                    <a:pt x="2527" y="3255"/>
                    <a:pt x="3254" y="2527"/>
                    <a:pt x="3254" y="1626"/>
                  </a:cubicBezTo>
                  <a:cubicBezTo>
                    <a:pt x="3254" y="729"/>
                    <a:pt x="2527" y="1"/>
                    <a:pt x="1625" y="1"/>
                  </a:cubicBezTo>
                  <a:close/>
                </a:path>
              </a:pathLst>
            </a:custGeom>
            <a:solidFill>
              <a:srgbClr val="FF0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8"/>
            <p:cNvSpPr/>
            <p:nvPr/>
          </p:nvSpPr>
          <p:spPr>
            <a:xfrm>
              <a:off x="2144190" y="4275503"/>
              <a:ext cx="16406" cy="9845"/>
            </a:xfrm>
            <a:custGeom>
              <a:avLst/>
              <a:gdLst/>
              <a:ahLst/>
              <a:cxnLst/>
              <a:rect l="l" t="t" r="r" b="b"/>
              <a:pathLst>
                <a:path w="1916" h="1150" extrusionOk="0">
                  <a:moveTo>
                    <a:pt x="0" y="1"/>
                  </a:moveTo>
                  <a:lnTo>
                    <a:pt x="0" y="1149"/>
                  </a:lnTo>
                  <a:lnTo>
                    <a:pt x="1916" y="1149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8"/>
            <p:cNvSpPr/>
            <p:nvPr/>
          </p:nvSpPr>
          <p:spPr>
            <a:xfrm>
              <a:off x="2895373" y="4275503"/>
              <a:ext cx="16371" cy="9845"/>
            </a:xfrm>
            <a:custGeom>
              <a:avLst/>
              <a:gdLst/>
              <a:ahLst/>
              <a:cxnLst/>
              <a:rect l="l" t="t" r="r" b="b"/>
              <a:pathLst>
                <a:path w="1912" h="1150" extrusionOk="0">
                  <a:moveTo>
                    <a:pt x="1" y="1"/>
                  </a:moveTo>
                  <a:lnTo>
                    <a:pt x="1" y="1149"/>
                  </a:lnTo>
                  <a:lnTo>
                    <a:pt x="1911" y="1149"/>
                  </a:lnTo>
                  <a:lnTo>
                    <a:pt x="1911" y="1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8"/>
            <p:cNvSpPr/>
            <p:nvPr/>
          </p:nvSpPr>
          <p:spPr>
            <a:xfrm>
              <a:off x="2509935" y="4275503"/>
              <a:ext cx="79160" cy="9845"/>
            </a:xfrm>
            <a:custGeom>
              <a:avLst/>
              <a:gdLst/>
              <a:ahLst/>
              <a:cxnLst/>
              <a:rect l="l" t="t" r="r" b="b"/>
              <a:pathLst>
                <a:path w="9245" h="1150" extrusionOk="0">
                  <a:moveTo>
                    <a:pt x="1" y="1"/>
                  </a:moveTo>
                  <a:lnTo>
                    <a:pt x="1" y="1149"/>
                  </a:lnTo>
                  <a:lnTo>
                    <a:pt x="9244" y="1149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8"/>
            <p:cNvSpPr/>
            <p:nvPr/>
          </p:nvSpPr>
          <p:spPr>
            <a:xfrm>
              <a:off x="1127699" y="4319985"/>
              <a:ext cx="31116" cy="31110"/>
            </a:xfrm>
            <a:custGeom>
              <a:avLst/>
              <a:gdLst/>
              <a:ahLst/>
              <a:cxnLst/>
              <a:rect l="l" t="t" r="r" b="b"/>
              <a:pathLst>
                <a:path w="3634" h="3634" extrusionOk="0">
                  <a:moveTo>
                    <a:pt x="1" y="1"/>
                  </a:moveTo>
                  <a:lnTo>
                    <a:pt x="1" y="3633"/>
                  </a:lnTo>
                  <a:lnTo>
                    <a:pt x="3634" y="1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8"/>
            <p:cNvSpPr/>
            <p:nvPr/>
          </p:nvSpPr>
          <p:spPr>
            <a:xfrm>
              <a:off x="1198424" y="4324291"/>
              <a:ext cx="22502" cy="22489"/>
            </a:xfrm>
            <a:custGeom>
              <a:avLst/>
              <a:gdLst/>
              <a:ahLst/>
              <a:cxnLst/>
              <a:rect l="l" t="t" r="r" b="b"/>
              <a:pathLst>
                <a:path w="2628" h="2627" extrusionOk="0">
                  <a:moveTo>
                    <a:pt x="1" y="0"/>
                  </a:moveTo>
                  <a:lnTo>
                    <a:pt x="1" y="2627"/>
                  </a:lnTo>
                  <a:lnTo>
                    <a:pt x="2628" y="13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8"/>
            <p:cNvSpPr/>
            <p:nvPr/>
          </p:nvSpPr>
          <p:spPr>
            <a:xfrm>
              <a:off x="1221980" y="4324291"/>
              <a:ext cx="2894" cy="22489"/>
            </a:xfrm>
            <a:custGeom>
              <a:avLst/>
              <a:gdLst/>
              <a:ahLst/>
              <a:cxnLst/>
              <a:rect l="l" t="t" r="r" b="b"/>
              <a:pathLst>
                <a:path w="338" h="2627" extrusionOk="0">
                  <a:moveTo>
                    <a:pt x="0" y="0"/>
                  </a:moveTo>
                  <a:lnTo>
                    <a:pt x="0" y="2627"/>
                  </a:lnTo>
                  <a:lnTo>
                    <a:pt x="337" y="2627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8"/>
            <p:cNvSpPr/>
            <p:nvPr/>
          </p:nvSpPr>
          <p:spPr>
            <a:xfrm>
              <a:off x="1264475" y="4318128"/>
              <a:ext cx="23572" cy="34817"/>
            </a:xfrm>
            <a:custGeom>
              <a:avLst/>
              <a:gdLst/>
              <a:ahLst/>
              <a:cxnLst/>
              <a:rect l="l" t="t" r="r" b="b"/>
              <a:pathLst>
                <a:path w="2753" h="4067" extrusionOk="0">
                  <a:moveTo>
                    <a:pt x="2752" y="1"/>
                  </a:moveTo>
                  <a:lnTo>
                    <a:pt x="1" y="2032"/>
                  </a:lnTo>
                  <a:lnTo>
                    <a:pt x="2752" y="4066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8"/>
            <p:cNvSpPr/>
            <p:nvPr/>
          </p:nvSpPr>
          <p:spPr>
            <a:xfrm>
              <a:off x="1264475" y="4326902"/>
              <a:ext cx="11876" cy="17233"/>
            </a:xfrm>
            <a:custGeom>
              <a:avLst/>
              <a:gdLst/>
              <a:ahLst/>
              <a:cxnLst/>
              <a:rect l="l" t="t" r="r" b="b"/>
              <a:pathLst>
                <a:path w="1387" h="2013" extrusionOk="0">
                  <a:moveTo>
                    <a:pt x="1" y="1"/>
                  </a:moveTo>
                  <a:lnTo>
                    <a:pt x="1" y="2013"/>
                  </a:lnTo>
                  <a:lnTo>
                    <a:pt x="1386" y="201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8"/>
            <p:cNvSpPr/>
            <p:nvPr/>
          </p:nvSpPr>
          <p:spPr>
            <a:xfrm>
              <a:off x="1291541" y="4318958"/>
              <a:ext cx="13426" cy="33131"/>
            </a:xfrm>
            <a:custGeom>
              <a:avLst/>
              <a:gdLst/>
              <a:ahLst/>
              <a:cxnLst/>
              <a:rect l="l" t="t" r="r" b="b"/>
              <a:pathLst>
                <a:path w="1568" h="3870" extrusionOk="0">
                  <a:moveTo>
                    <a:pt x="1" y="0"/>
                  </a:moveTo>
                  <a:lnTo>
                    <a:pt x="1" y="426"/>
                  </a:lnTo>
                  <a:cubicBezTo>
                    <a:pt x="666" y="604"/>
                    <a:pt x="1161" y="1212"/>
                    <a:pt x="1161" y="1935"/>
                  </a:cubicBezTo>
                  <a:cubicBezTo>
                    <a:pt x="1161" y="2658"/>
                    <a:pt x="666" y="3266"/>
                    <a:pt x="1" y="3448"/>
                  </a:cubicBezTo>
                  <a:lnTo>
                    <a:pt x="1" y="3869"/>
                  </a:lnTo>
                  <a:cubicBezTo>
                    <a:pt x="895" y="3680"/>
                    <a:pt x="1568" y="2887"/>
                    <a:pt x="1568" y="1935"/>
                  </a:cubicBezTo>
                  <a:cubicBezTo>
                    <a:pt x="1568" y="983"/>
                    <a:pt x="895" y="19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8"/>
            <p:cNvSpPr/>
            <p:nvPr/>
          </p:nvSpPr>
          <p:spPr>
            <a:xfrm>
              <a:off x="1291541" y="4327236"/>
              <a:ext cx="6739" cy="16565"/>
            </a:xfrm>
            <a:custGeom>
              <a:avLst/>
              <a:gdLst/>
              <a:ahLst/>
              <a:cxnLst/>
              <a:rect l="l" t="t" r="r" b="b"/>
              <a:pathLst>
                <a:path w="787" h="1935" extrusionOk="0">
                  <a:moveTo>
                    <a:pt x="1" y="1"/>
                  </a:moveTo>
                  <a:lnTo>
                    <a:pt x="1" y="1935"/>
                  </a:lnTo>
                  <a:cubicBezTo>
                    <a:pt x="450" y="1842"/>
                    <a:pt x="786" y="1444"/>
                    <a:pt x="786" y="968"/>
                  </a:cubicBezTo>
                  <a:cubicBezTo>
                    <a:pt x="786" y="492"/>
                    <a:pt x="450" y="9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8"/>
            <p:cNvSpPr/>
            <p:nvPr/>
          </p:nvSpPr>
          <p:spPr>
            <a:xfrm>
              <a:off x="1313178" y="4331637"/>
              <a:ext cx="97329" cy="7765"/>
            </a:xfrm>
            <a:custGeom>
              <a:avLst/>
              <a:gdLst/>
              <a:ahLst/>
              <a:cxnLst/>
              <a:rect l="l" t="t" r="r" b="b"/>
              <a:pathLst>
                <a:path w="1136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367" y="906"/>
                  </a:lnTo>
                  <a:lnTo>
                    <a:pt x="11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8"/>
            <p:cNvSpPr/>
            <p:nvPr/>
          </p:nvSpPr>
          <p:spPr>
            <a:xfrm>
              <a:off x="1399539" y="4324557"/>
              <a:ext cx="21937" cy="21933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1281" y="1"/>
                  </a:moveTo>
                  <a:cubicBezTo>
                    <a:pt x="573" y="1"/>
                    <a:pt x="1" y="576"/>
                    <a:pt x="1" y="1281"/>
                  </a:cubicBezTo>
                  <a:cubicBezTo>
                    <a:pt x="1" y="1989"/>
                    <a:pt x="573" y="2562"/>
                    <a:pt x="1281" y="2562"/>
                  </a:cubicBezTo>
                  <a:cubicBezTo>
                    <a:pt x="1989" y="2562"/>
                    <a:pt x="2561" y="1989"/>
                    <a:pt x="2561" y="1281"/>
                  </a:cubicBezTo>
                  <a:cubicBezTo>
                    <a:pt x="2561" y="576"/>
                    <a:pt x="1989" y="1"/>
                    <a:pt x="1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8"/>
            <p:cNvSpPr/>
            <p:nvPr/>
          </p:nvSpPr>
          <p:spPr>
            <a:xfrm>
              <a:off x="1462148" y="4325747"/>
              <a:ext cx="13392" cy="20375"/>
            </a:xfrm>
            <a:custGeom>
              <a:avLst/>
              <a:gdLst/>
              <a:ahLst/>
              <a:cxnLst/>
              <a:rect l="l" t="t" r="r" b="b"/>
              <a:pathLst>
                <a:path w="1564" h="2380" extrusionOk="0">
                  <a:moveTo>
                    <a:pt x="786" y="241"/>
                  </a:moveTo>
                  <a:cubicBezTo>
                    <a:pt x="1107" y="241"/>
                    <a:pt x="1250" y="616"/>
                    <a:pt x="1250" y="1180"/>
                  </a:cubicBezTo>
                  <a:cubicBezTo>
                    <a:pt x="1250" y="1769"/>
                    <a:pt x="1099" y="2140"/>
                    <a:pt x="782" y="2140"/>
                  </a:cubicBezTo>
                  <a:cubicBezTo>
                    <a:pt x="496" y="2140"/>
                    <a:pt x="314" y="1799"/>
                    <a:pt x="314" y="1200"/>
                  </a:cubicBezTo>
                  <a:cubicBezTo>
                    <a:pt x="314" y="573"/>
                    <a:pt x="511" y="241"/>
                    <a:pt x="786" y="241"/>
                  </a:cubicBezTo>
                  <a:close/>
                  <a:moveTo>
                    <a:pt x="801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4" y="2380"/>
                    <a:pt x="763" y="2380"/>
                  </a:cubicBezTo>
                  <a:cubicBezTo>
                    <a:pt x="1274" y="2380"/>
                    <a:pt x="1563" y="1946"/>
                    <a:pt x="1563" y="1165"/>
                  </a:cubicBezTo>
                  <a:cubicBezTo>
                    <a:pt x="1563" y="434"/>
                    <a:pt x="1285" y="1"/>
                    <a:pt x="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8"/>
            <p:cNvSpPr/>
            <p:nvPr/>
          </p:nvSpPr>
          <p:spPr>
            <a:xfrm>
              <a:off x="1478177" y="4331637"/>
              <a:ext cx="3630" cy="14485"/>
            </a:xfrm>
            <a:custGeom>
              <a:avLst/>
              <a:gdLst/>
              <a:ahLst/>
              <a:cxnLst/>
              <a:rect l="l" t="t" r="r" b="b"/>
              <a:pathLst>
                <a:path w="424" h="1692" extrusionOk="0">
                  <a:moveTo>
                    <a:pt x="214" y="1"/>
                  </a:moveTo>
                  <a:cubicBezTo>
                    <a:pt x="90" y="1"/>
                    <a:pt x="1" y="94"/>
                    <a:pt x="1" y="222"/>
                  </a:cubicBezTo>
                  <a:cubicBezTo>
                    <a:pt x="1" y="345"/>
                    <a:pt x="86" y="442"/>
                    <a:pt x="209" y="442"/>
                  </a:cubicBezTo>
                  <a:cubicBezTo>
                    <a:pt x="341" y="442"/>
                    <a:pt x="423" y="345"/>
                    <a:pt x="423" y="222"/>
                  </a:cubicBezTo>
                  <a:cubicBezTo>
                    <a:pt x="418" y="94"/>
                    <a:pt x="338" y="1"/>
                    <a:pt x="214" y="1"/>
                  </a:cubicBezTo>
                  <a:close/>
                  <a:moveTo>
                    <a:pt x="214" y="1251"/>
                  </a:moveTo>
                  <a:cubicBezTo>
                    <a:pt x="90" y="1251"/>
                    <a:pt x="1" y="1340"/>
                    <a:pt x="1" y="1472"/>
                  </a:cubicBezTo>
                  <a:cubicBezTo>
                    <a:pt x="1" y="1595"/>
                    <a:pt x="86" y="1692"/>
                    <a:pt x="209" y="1692"/>
                  </a:cubicBezTo>
                  <a:cubicBezTo>
                    <a:pt x="341" y="1692"/>
                    <a:pt x="423" y="1595"/>
                    <a:pt x="423" y="1472"/>
                  </a:cubicBezTo>
                  <a:cubicBezTo>
                    <a:pt x="418" y="1340"/>
                    <a:pt x="338" y="1251"/>
                    <a:pt x="214" y="1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8"/>
            <p:cNvSpPr/>
            <p:nvPr/>
          </p:nvSpPr>
          <p:spPr>
            <a:xfrm>
              <a:off x="1484136" y="4326081"/>
              <a:ext cx="12270" cy="20041"/>
            </a:xfrm>
            <a:custGeom>
              <a:avLst/>
              <a:gdLst/>
              <a:ahLst/>
              <a:cxnLst/>
              <a:rect l="l" t="t" r="r" b="b"/>
              <a:pathLst>
                <a:path w="1433" h="2341" extrusionOk="0">
                  <a:moveTo>
                    <a:pt x="288" y="0"/>
                  </a:moveTo>
                  <a:lnTo>
                    <a:pt x="136" y="1107"/>
                  </a:lnTo>
                  <a:cubicBezTo>
                    <a:pt x="222" y="1095"/>
                    <a:pt x="326" y="1080"/>
                    <a:pt x="458" y="1080"/>
                  </a:cubicBezTo>
                  <a:cubicBezTo>
                    <a:pt x="915" y="1080"/>
                    <a:pt x="1115" y="1293"/>
                    <a:pt x="1120" y="1591"/>
                  </a:cubicBezTo>
                  <a:cubicBezTo>
                    <a:pt x="1120" y="1900"/>
                    <a:pt x="868" y="2089"/>
                    <a:pt x="574" y="2089"/>
                  </a:cubicBezTo>
                  <a:cubicBezTo>
                    <a:pt x="365" y="2089"/>
                    <a:pt x="175" y="2020"/>
                    <a:pt x="83" y="1962"/>
                  </a:cubicBezTo>
                  <a:lnTo>
                    <a:pt x="1" y="2198"/>
                  </a:lnTo>
                  <a:cubicBezTo>
                    <a:pt x="113" y="2271"/>
                    <a:pt x="326" y="2341"/>
                    <a:pt x="578" y="2341"/>
                  </a:cubicBezTo>
                  <a:cubicBezTo>
                    <a:pt x="1077" y="2341"/>
                    <a:pt x="1433" y="2005"/>
                    <a:pt x="1433" y="1555"/>
                  </a:cubicBezTo>
                  <a:cubicBezTo>
                    <a:pt x="1433" y="1266"/>
                    <a:pt x="1286" y="1068"/>
                    <a:pt x="1104" y="964"/>
                  </a:cubicBezTo>
                  <a:cubicBezTo>
                    <a:pt x="961" y="878"/>
                    <a:pt x="786" y="839"/>
                    <a:pt x="609" y="839"/>
                  </a:cubicBezTo>
                  <a:cubicBezTo>
                    <a:pt x="524" y="839"/>
                    <a:pt x="474" y="848"/>
                    <a:pt x="419" y="855"/>
                  </a:cubicBezTo>
                  <a:lnTo>
                    <a:pt x="508" y="264"/>
                  </a:lnTo>
                  <a:lnTo>
                    <a:pt x="1386" y="264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8"/>
            <p:cNvSpPr/>
            <p:nvPr/>
          </p:nvSpPr>
          <p:spPr>
            <a:xfrm>
              <a:off x="1499514" y="4325747"/>
              <a:ext cx="13392" cy="20375"/>
            </a:xfrm>
            <a:custGeom>
              <a:avLst/>
              <a:gdLst/>
              <a:ahLst/>
              <a:cxnLst/>
              <a:rect l="l" t="t" r="r" b="b"/>
              <a:pathLst>
                <a:path w="1564" h="2380" extrusionOk="0">
                  <a:moveTo>
                    <a:pt x="782" y="241"/>
                  </a:moveTo>
                  <a:cubicBezTo>
                    <a:pt x="1107" y="241"/>
                    <a:pt x="1250" y="616"/>
                    <a:pt x="1250" y="1180"/>
                  </a:cubicBezTo>
                  <a:cubicBezTo>
                    <a:pt x="1250" y="1769"/>
                    <a:pt x="1099" y="2140"/>
                    <a:pt x="778" y="2140"/>
                  </a:cubicBezTo>
                  <a:cubicBezTo>
                    <a:pt x="496" y="2140"/>
                    <a:pt x="314" y="1799"/>
                    <a:pt x="314" y="1200"/>
                  </a:cubicBezTo>
                  <a:cubicBezTo>
                    <a:pt x="314" y="573"/>
                    <a:pt x="511" y="241"/>
                    <a:pt x="782" y="241"/>
                  </a:cubicBezTo>
                  <a:close/>
                  <a:moveTo>
                    <a:pt x="801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4" y="2380"/>
                    <a:pt x="763" y="2380"/>
                  </a:cubicBezTo>
                  <a:cubicBezTo>
                    <a:pt x="1274" y="2380"/>
                    <a:pt x="1563" y="1946"/>
                    <a:pt x="1563" y="1165"/>
                  </a:cubicBezTo>
                  <a:cubicBezTo>
                    <a:pt x="1563" y="434"/>
                    <a:pt x="1285" y="1"/>
                    <a:pt x="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8"/>
            <p:cNvSpPr/>
            <p:nvPr/>
          </p:nvSpPr>
          <p:spPr>
            <a:xfrm>
              <a:off x="1520355" y="4325019"/>
              <a:ext cx="10540" cy="22001"/>
            </a:xfrm>
            <a:custGeom>
              <a:avLst/>
              <a:gdLst/>
              <a:ahLst/>
              <a:cxnLst/>
              <a:rect l="l" t="t" r="r" b="b"/>
              <a:pathLst>
                <a:path w="1231" h="2570" extrusionOk="0">
                  <a:moveTo>
                    <a:pt x="990" y="1"/>
                  </a:moveTo>
                  <a:lnTo>
                    <a:pt x="0" y="2570"/>
                  </a:lnTo>
                  <a:lnTo>
                    <a:pt x="240" y="2570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8"/>
            <p:cNvSpPr/>
            <p:nvPr/>
          </p:nvSpPr>
          <p:spPr>
            <a:xfrm>
              <a:off x="1538568" y="4325747"/>
              <a:ext cx="12604" cy="20041"/>
            </a:xfrm>
            <a:custGeom>
              <a:avLst/>
              <a:gdLst/>
              <a:ahLst/>
              <a:cxnLst/>
              <a:rect l="l" t="t" r="r" b="b"/>
              <a:pathLst>
                <a:path w="1472" h="2341" extrusionOk="0">
                  <a:moveTo>
                    <a:pt x="709" y="1"/>
                  </a:moveTo>
                  <a:cubicBezTo>
                    <a:pt x="445" y="1"/>
                    <a:pt x="218" y="101"/>
                    <a:pt x="59" y="237"/>
                  </a:cubicBezTo>
                  <a:lnTo>
                    <a:pt x="156" y="453"/>
                  </a:lnTo>
                  <a:cubicBezTo>
                    <a:pt x="264" y="364"/>
                    <a:pt x="438" y="260"/>
                    <a:pt x="647" y="260"/>
                  </a:cubicBezTo>
                  <a:cubicBezTo>
                    <a:pt x="988" y="260"/>
                    <a:pt x="1104" y="476"/>
                    <a:pt x="1104" y="708"/>
                  </a:cubicBezTo>
                  <a:cubicBezTo>
                    <a:pt x="1100" y="1057"/>
                    <a:pt x="833" y="1355"/>
                    <a:pt x="245" y="1912"/>
                  </a:cubicBezTo>
                  <a:lnTo>
                    <a:pt x="1" y="2151"/>
                  </a:lnTo>
                  <a:lnTo>
                    <a:pt x="1" y="2341"/>
                  </a:lnTo>
                  <a:lnTo>
                    <a:pt x="1471" y="2341"/>
                  </a:lnTo>
                  <a:lnTo>
                    <a:pt x="1471" y="2082"/>
                  </a:lnTo>
                  <a:lnTo>
                    <a:pt x="438" y="2082"/>
                  </a:lnTo>
                  <a:lnTo>
                    <a:pt x="438" y="2074"/>
                  </a:lnTo>
                  <a:lnTo>
                    <a:pt x="620" y="1904"/>
                  </a:lnTo>
                  <a:cubicBezTo>
                    <a:pt x="1107" y="1440"/>
                    <a:pt x="1413" y="1096"/>
                    <a:pt x="1413" y="669"/>
                  </a:cubicBezTo>
                  <a:cubicBezTo>
                    <a:pt x="1413" y="341"/>
                    <a:pt x="1204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8"/>
            <p:cNvSpPr/>
            <p:nvPr/>
          </p:nvSpPr>
          <p:spPr>
            <a:xfrm>
              <a:off x="1554340" y="4331637"/>
              <a:ext cx="3622" cy="14485"/>
            </a:xfrm>
            <a:custGeom>
              <a:avLst/>
              <a:gdLst/>
              <a:ahLst/>
              <a:cxnLst/>
              <a:rect l="l" t="t" r="r" b="b"/>
              <a:pathLst>
                <a:path w="423" h="1692" extrusionOk="0">
                  <a:moveTo>
                    <a:pt x="213" y="1"/>
                  </a:moveTo>
                  <a:cubicBezTo>
                    <a:pt x="89" y="1"/>
                    <a:pt x="1" y="94"/>
                    <a:pt x="1" y="222"/>
                  </a:cubicBezTo>
                  <a:cubicBezTo>
                    <a:pt x="1" y="345"/>
                    <a:pt x="85" y="442"/>
                    <a:pt x="210" y="442"/>
                  </a:cubicBezTo>
                  <a:cubicBezTo>
                    <a:pt x="341" y="442"/>
                    <a:pt x="422" y="345"/>
                    <a:pt x="422" y="222"/>
                  </a:cubicBezTo>
                  <a:cubicBezTo>
                    <a:pt x="419" y="94"/>
                    <a:pt x="337" y="1"/>
                    <a:pt x="213" y="1"/>
                  </a:cubicBezTo>
                  <a:close/>
                  <a:moveTo>
                    <a:pt x="213" y="1251"/>
                  </a:moveTo>
                  <a:cubicBezTo>
                    <a:pt x="89" y="1251"/>
                    <a:pt x="1" y="1340"/>
                    <a:pt x="1" y="1472"/>
                  </a:cubicBezTo>
                  <a:cubicBezTo>
                    <a:pt x="1" y="1595"/>
                    <a:pt x="85" y="1692"/>
                    <a:pt x="210" y="1692"/>
                  </a:cubicBezTo>
                  <a:cubicBezTo>
                    <a:pt x="341" y="1692"/>
                    <a:pt x="422" y="1595"/>
                    <a:pt x="422" y="1472"/>
                  </a:cubicBezTo>
                  <a:cubicBezTo>
                    <a:pt x="419" y="1340"/>
                    <a:pt x="337" y="1251"/>
                    <a:pt x="213" y="1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8"/>
            <p:cNvSpPr/>
            <p:nvPr/>
          </p:nvSpPr>
          <p:spPr>
            <a:xfrm>
              <a:off x="1560308" y="4326081"/>
              <a:ext cx="12253" cy="20041"/>
            </a:xfrm>
            <a:custGeom>
              <a:avLst/>
              <a:gdLst/>
              <a:ahLst/>
              <a:cxnLst/>
              <a:rect l="l" t="t" r="r" b="b"/>
              <a:pathLst>
                <a:path w="1431" h="2341" extrusionOk="0">
                  <a:moveTo>
                    <a:pt x="282" y="0"/>
                  </a:moveTo>
                  <a:lnTo>
                    <a:pt x="135" y="1107"/>
                  </a:lnTo>
                  <a:cubicBezTo>
                    <a:pt x="220" y="1095"/>
                    <a:pt x="320" y="1080"/>
                    <a:pt x="452" y="1080"/>
                  </a:cubicBezTo>
                  <a:cubicBezTo>
                    <a:pt x="913" y="1080"/>
                    <a:pt x="1110" y="1293"/>
                    <a:pt x="1114" y="1591"/>
                  </a:cubicBezTo>
                  <a:cubicBezTo>
                    <a:pt x="1114" y="1900"/>
                    <a:pt x="863" y="2089"/>
                    <a:pt x="568" y="2089"/>
                  </a:cubicBezTo>
                  <a:cubicBezTo>
                    <a:pt x="359" y="2089"/>
                    <a:pt x="174" y="2020"/>
                    <a:pt x="77" y="1962"/>
                  </a:cubicBezTo>
                  <a:lnTo>
                    <a:pt x="0" y="2198"/>
                  </a:lnTo>
                  <a:cubicBezTo>
                    <a:pt x="108" y="2271"/>
                    <a:pt x="320" y="2341"/>
                    <a:pt x="572" y="2341"/>
                  </a:cubicBezTo>
                  <a:cubicBezTo>
                    <a:pt x="1072" y="2341"/>
                    <a:pt x="1431" y="2005"/>
                    <a:pt x="1431" y="1555"/>
                  </a:cubicBezTo>
                  <a:cubicBezTo>
                    <a:pt x="1431" y="1266"/>
                    <a:pt x="1281" y="1068"/>
                    <a:pt x="1099" y="964"/>
                  </a:cubicBezTo>
                  <a:cubicBezTo>
                    <a:pt x="959" y="878"/>
                    <a:pt x="781" y="839"/>
                    <a:pt x="604" y="839"/>
                  </a:cubicBezTo>
                  <a:cubicBezTo>
                    <a:pt x="518" y="839"/>
                    <a:pt x="472" y="848"/>
                    <a:pt x="418" y="855"/>
                  </a:cubicBezTo>
                  <a:lnTo>
                    <a:pt x="506" y="264"/>
                  </a:lnTo>
                  <a:lnTo>
                    <a:pt x="1385" y="264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8"/>
            <p:cNvSpPr/>
            <p:nvPr/>
          </p:nvSpPr>
          <p:spPr>
            <a:xfrm>
              <a:off x="1575669" y="4325747"/>
              <a:ext cx="13357" cy="20375"/>
            </a:xfrm>
            <a:custGeom>
              <a:avLst/>
              <a:gdLst/>
              <a:ahLst/>
              <a:cxnLst/>
              <a:rect l="l" t="t" r="r" b="b"/>
              <a:pathLst>
                <a:path w="1560" h="2380" extrusionOk="0">
                  <a:moveTo>
                    <a:pt x="783" y="241"/>
                  </a:moveTo>
                  <a:cubicBezTo>
                    <a:pt x="1103" y="241"/>
                    <a:pt x="1251" y="616"/>
                    <a:pt x="1251" y="1180"/>
                  </a:cubicBezTo>
                  <a:cubicBezTo>
                    <a:pt x="1251" y="1769"/>
                    <a:pt x="1096" y="2140"/>
                    <a:pt x="778" y="2140"/>
                  </a:cubicBezTo>
                  <a:cubicBezTo>
                    <a:pt x="496" y="2140"/>
                    <a:pt x="310" y="1799"/>
                    <a:pt x="310" y="1200"/>
                  </a:cubicBezTo>
                  <a:cubicBezTo>
                    <a:pt x="310" y="573"/>
                    <a:pt x="508" y="241"/>
                    <a:pt x="783" y="241"/>
                  </a:cubicBezTo>
                  <a:close/>
                  <a:moveTo>
                    <a:pt x="798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0" y="2380"/>
                    <a:pt x="760" y="2380"/>
                  </a:cubicBezTo>
                  <a:cubicBezTo>
                    <a:pt x="1270" y="2380"/>
                    <a:pt x="1560" y="1946"/>
                    <a:pt x="1560" y="1165"/>
                  </a:cubicBezTo>
                  <a:cubicBezTo>
                    <a:pt x="1560" y="434"/>
                    <a:pt x="1285" y="1"/>
                    <a:pt x="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8"/>
            <p:cNvSpPr/>
            <p:nvPr/>
          </p:nvSpPr>
          <p:spPr>
            <a:xfrm>
              <a:off x="2487356" y="4318556"/>
              <a:ext cx="43831" cy="33927"/>
            </a:xfrm>
            <a:custGeom>
              <a:avLst/>
              <a:gdLst/>
              <a:ahLst/>
              <a:cxnLst/>
              <a:rect l="l" t="t" r="r" b="b"/>
              <a:pathLst>
                <a:path w="5119" h="3963" extrusionOk="0">
                  <a:moveTo>
                    <a:pt x="1323" y="1761"/>
                  </a:moveTo>
                  <a:lnTo>
                    <a:pt x="1323" y="2202"/>
                  </a:lnTo>
                  <a:lnTo>
                    <a:pt x="495" y="2202"/>
                  </a:lnTo>
                  <a:lnTo>
                    <a:pt x="495" y="1761"/>
                  </a:lnTo>
                  <a:close/>
                  <a:moveTo>
                    <a:pt x="4515" y="1761"/>
                  </a:moveTo>
                  <a:lnTo>
                    <a:pt x="4515" y="2202"/>
                  </a:lnTo>
                  <a:lnTo>
                    <a:pt x="1872" y="2202"/>
                  </a:lnTo>
                  <a:lnTo>
                    <a:pt x="1872" y="1761"/>
                  </a:lnTo>
                  <a:close/>
                  <a:moveTo>
                    <a:pt x="3191" y="2698"/>
                  </a:moveTo>
                  <a:lnTo>
                    <a:pt x="3191" y="3139"/>
                  </a:lnTo>
                  <a:lnTo>
                    <a:pt x="549" y="3139"/>
                  </a:lnTo>
                  <a:lnTo>
                    <a:pt x="549" y="2698"/>
                  </a:lnTo>
                  <a:close/>
                  <a:moveTo>
                    <a:pt x="4569" y="2698"/>
                  </a:moveTo>
                  <a:lnTo>
                    <a:pt x="4569" y="3139"/>
                  </a:lnTo>
                  <a:lnTo>
                    <a:pt x="3745" y="3139"/>
                  </a:lnTo>
                  <a:lnTo>
                    <a:pt x="3745" y="2698"/>
                  </a:lnTo>
                  <a:close/>
                  <a:moveTo>
                    <a:pt x="538" y="1"/>
                  </a:moveTo>
                  <a:cubicBezTo>
                    <a:pt x="240" y="1"/>
                    <a:pt x="0" y="241"/>
                    <a:pt x="0" y="539"/>
                  </a:cubicBezTo>
                  <a:lnTo>
                    <a:pt x="0" y="3429"/>
                  </a:lnTo>
                  <a:cubicBezTo>
                    <a:pt x="0" y="3723"/>
                    <a:pt x="240" y="3963"/>
                    <a:pt x="538" y="3963"/>
                  </a:cubicBezTo>
                  <a:lnTo>
                    <a:pt x="4584" y="3963"/>
                  </a:lnTo>
                  <a:cubicBezTo>
                    <a:pt x="4878" y="3963"/>
                    <a:pt x="5118" y="3723"/>
                    <a:pt x="5118" y="3429"/>
                  </a:cubicBezTo>
                  <a:lnTo>
                    <a:pt x="5118" y="539"/>
                  </a:lnTo>
                  <a:cubicBezTo>
                    <a:pt x="5118" y="241"/>
                    <a:pt x="487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8"/>
            <p:cNvSpPr/>
            <p:nvPr/>
          </p:nvSpPr>
          <p:spPr>
            <a:xfrm>
              <a:off x="2707308" y="4320388"/>
              <a:ext cx="48078" cy="30271"/>
            </a:xfrm>
            <a:custGeom>
              <a:avLst/>
              <a:gdLst/>
              <a:ahLst/>
              <a:cxnLst/>
              <a:rect l="l" t="t" r="r" b="b"/>
              <a:pathLst>
                <a:path w="5615" h="3536" extrusionOk="0">
                  <a:moveTo>
                    <a:pt x="5119" y="495"/>
                  </a:moveTo>
                  <a:lnTo>
                    <a:pt x="5119" y="3041"/>
                  </a:lnTo>
                  <a:lnTo>
                    <a:pt x="496" y="3041"/>
                  </a:lnTo>
                  <a:lnTo>
                    <a:pt x="496" y="495"/>
                  </a:lnTo>
                  <a:close/>
                  <a:moveTo>
                    <a:pt x="248" y="0"/>
                  </a:moveTo>
                  <a:cubicBezTo>
                    <a:pt x="109" y="0"/>
                    <a:pt x="0" y="112"/>
                    <a:pt x="0" y="247"/>
                  </a:cubicBezTo>
                  <a:lnTo>
                    <a:pt x="0" y="3288"/>
                  </a:lnTo>
                  <a:cubicBezTo>
                    <a:pt x="0" y="3424"/>
                    <a:pt x="109" y="3536"/>
                    <a:pt x="248" y="3536"/>
                  </a:cubicBezTo>
                  <a:lnTo>
                    <a:pt x="5367" y="3536"/>
                  </a:lnTo>
                  <a:cubicBezTo>
                    <a:pt x="5502" y="3536"/>
                    <a:pt x="5614" y="3424"/>
                    <a:pt x="5614" y="3288"/>
                  </a:cubicBezTo>
                  <a:lnTo>
                    <a:pt x="5614" y="247"/>
                  </a:lnTo>
                  <a:cubicBezTo>
                    <a:pt x="5614" y="112"/>
                    <a:pt x="5502" y="0"/>
                    <a:pt x="5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2561549" y="4319292"/>
              <a:ext cx="31587" cy="32463"/>
            </a:xfrm>
            <a:custGeom>
              <a:avLst/>
              <a:gdLst/>
              <a:ahLst/>
              <a:cxnLst/>
              <a:rect l="l" t="t" r="r" b="b"/>
              <a:pathLst>
                <a:path w="3689" h="3792" extrusionOk="0">
                  <a:moveTo>
                    <a:pt x="1847" y="1173"/>
                  </a:moveTo>
                  <a:cubicBezTo>
                    <a:pt x="2245" y="1173"/>
                    <a:pt x="2570" y="1498"/>
                    <a:pt x="2570" y="1896"/>
                  </a:cubicBezTo>
                  <a:cubicBezTo>
                    <a:pt x="2570" y="2298"/>
                    <a:pt x="2245" y="2619"/>
                    <a:pt x="1847" y="2619"/>
                  </a:cubicBezTo>
                  <a:cubicBezTo>
                    <a:pt x="1444" y="2619"/>
                    <a:pt x="1119" y="2298"/>
                    <a:pt x="1119" y="1896"/>
                  </a:cubicBezTo>
                  <a:cubicBezTo>
                    <a:pt x="1119" y="1498"/>
                    <a:pt x="1444" y="1173"/>
                    <a:pt x="1847" y="1173"/>
                  </a:cubicBezTo>
                  <a:close/>
                  <a:moveTo>
                    <a:pt x="1336" y="0"/>
                  </a:moveTo>
                  <a:lnTo>
                    <a:pt x="1258" y="766"/>
                  </a:lnTo>
                  <a:lnTo>
                    <a:pt x="589" y="391"/>
                  </a:lnTo>
                  <a:lnTo>
                    <a:pt x="1" y="1223"/>
                  </a:lnTo>
                  <a:lnTo>
                    <a:pt x="783" y="1896"/>
                  </a:lnTo>
                  <a:lnTo>
                    <a:pt x="1" y="2569"/>
                  </a:lnTo>
                  <a:lnTo>
                    <a:pt x="589" y="3405"/>
                  </a:lnTo>
                  <a:lnTo>
                    <a:pt x="1258" y="3025"/>
                  </a:lnTo>
                  <a:lnTo>
                    <a:pt x="1336" y="3791"/>
                  </a:lnTo>
                  <a:lnTo>
                    <a:pt x="2353" y="3791"/>
                  </a:lnTo>
                  <a:lnTo>
                    <a:pt x="2431" y="3025"/>
                  </a:lnTo>
                  <a:lnTo>
                    <a:pt x="3100" y="3405"/>
                  </a:lnTo>
                  <a:lnTo>
                    <a:pt x="3688" y="2569"/>
                  </a:lnTo>
                  <a:lnTo>
                    <a:pt x="2910" y="1896"/>
                  </a:lnTo>
                  <a:lnTo>
                    <a:pt x="3688" y="1223"/>
                  </a:lnTo>
                  <a:lnTo>
                    <a:pt x="3100" y="391"/>
                  </a:lnTo>
                  <a:lnTo>
                    <a:pt x="2431" y="766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8"/>
            <p:cNvSpPr/>
            <p:nvPr/>
          </p:nvSpPr>
          <p:spPr>
            <a:xfrm>
              <a:off x="2579642" y="4319292"/>
              <a:ext cx="20276" cy="14348"/>
            </a:xfrm>
            <a:custGeom>
              <a:avLst/>
              <a:gdLst/>
              <a:ahLst/>
              <a:cxnLst/>
              <a:rect l="l" t="t" r="r" b="b"/>
              <a:pathLst>
                <a:path w="2368" h="1676" extrusionOk="0">
                  <a:moveTo>
                    <a:pt x="0" y="0"/>
                  </a:moveTo>
                  <a:lnTo>
                    <a:pt x="0" y="1675"/>
                  </a:lnTo>
                  <a:lnTo>
                    <a:pt x="2368" y="1675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rgbClr val="FF0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8"/>
            <p:cNvSpPr/>
            <p:nvPr/>
          </p:nvSpPr>
          <p:spPr>
            <a:xfrm>
              <a:off x="2583615" y="4322768"/>
              <a:ext cx="6002" cy="8056"/>
            </a:xfrm>
            <a:custGeom>
              <a:avLst/>
              <a:gdLst/>
              <a:ahLst/>
              <a:cxnLst/>
              <a:rect l="l" t="t" r="r" b="b"/>
              <a:pathLst>
                <a:path w="701" h="941" extrusionOk="0">
                  <a:moveTo>
                    <a:pt x="1" y="1"/>
                  </a:moveTo>
                  <a:lnTo>
                    <a:pt x="1" y="940"/>
                  </a:lnTo>
                  <a:lnTo>
                    <a:pt x="124" y="940"/>
                  </a:lnTo>
                  <a:lnTo>
                    <a:pt x="124" y="499"/>
                  </a:lnTo>
                  <a:lnTo>
                    <a:pt x="577" y="499"/>
                  </a:lnTo>
                  <a:lnTo>
                    <a:pt x="577" y="940"/>
                  </a:lnTo>
                  <a:lnTo>
                    <a:pt x="701" y="940"/>
                  </a:lnTo>
                  <a:lnTo>
                    <a:pt x="701" y="1"/>
                  </a:lnTo>
                  <a:lnTo>
                    <a:pt x="577" y="1"/>
                  </a:lnTo>
                  <a:lnTo>
                    <a:pt x="577" y="395"/>
                  </a:lnTo>
                  <a:lnTo>
                    <a:pt x="124" y="39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8"/>
            <p:cNvSpPr/>
            <p:nvPr/>
          </p:nvSpPr>
          <p:spPr>
            <a:xfrm>
              <a:off x="2591398" y="4322699"/>
              <a:ext cx="6602" cy="8184"/>
            </a:xfrm>
            <a:custGeom>
              <a:avLst/>
              <a:gdLst/>
              <a:ahLst/>
              <a:cxnLst/>
              <a:rect l="l" t="t" r="r" b="b"/>
              <a:pathLst>
                <a:path w="771" h="956" extrusionOk="0">
                  <a:moveTo>
                    <a:pt x="264" y="97"/>
                  </a:moveTo>
                  <a:cubicBezTo>
                    <a:pt x="520" y="97"/>
                    <a:pt x="647" y="241"/>
                    <a:pt x="647" y="461"/>
                  </a:cubicBezTo>
                  <a:cubicBezTo>
                    <a:pt x="647" y="713"/>
                    <a:pt x="504" y="859"/>
                    <a:pt x="245" y="859"/>
                  </a:cubicBezTo>
                  <a:cubicBezTo>
                    <a:pt x="198" y="859"/>
                    <a:pt x="152" y="856"/>
                    <a:pt x="120" y="852"/>
                  </a:cubicBezTo>
                  <a:lnTo>
                    <a:pt x="120" y="109"/>
                  </a:lnTo>
                  <a:cubicBezTo>
                    <a:pt x="156" y="105"/>
                    <a:pt x="202" y="97"/>
                    <a:pt x="264" y="97"/>
                  </a:cubicBezTo>
                  <a:close/>
                  <a:moveTo>
                    <a:pt x="260" y="0"/>
                  </a:moveTo>
                  <a:cubicBezTo>
                    <a:pt x="163" y="0"/>
                    <a:pt x="74" y="9"/>
                    <a:pt x="1" y="20"/>
                  </a:cubicBezTo>
                  <a:lnTo>
                    <a:pt x="1" y="945"/>
                  </a:lnTo>
                  <a:cubicBezTo>
                    <a:pt x="63" y="952"/>
                    <a:pt x="136" y="956"/>
                    <a:pt x="222" y="956"/>
                  </a:cubicBezTo>
                  <a:cubicBezTo>
                    <a:pt x="404" y="956"/>
                    <a:pt x="550" y="909"/>
                    <a:pt x="636" y="821"/>
                  </a:cubicBezTo>
                  <a:cubicBezTo>
                    <a:pt x="724" y="736"/>
                    <a:pt x="770" y="608"/>
                    <a:pt x="770" y="457"/>
                  </a:cubicBezTo>
                  <a:cubicBezTo>
                    <a:pt x="770" y="302"/>
                    <a:pt x="724" y="194"/>
                    <a:pt x="639" y="120"/>
                  </a:cubicBezTo>
                  <a:cubicBezTo>
                    <a:pt x="558" y="43"/>
                    <a:pt x="434" y="0"/>
                    <a:pt x="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8"/>
            <p:cNvSpPr/>
            <p:nvPr/>
          </p:nvSpPr>
          <p:spPr>
            <a:xfrm>
              <a:off x="2630289" y="4317135"/>
              <a:ext cx="46657" cy="36769"/>
            </a:xfrm>
            <a:custGeom>
              <a:avLst/>
              <a:gdLst/>
              <a:ahLst/>
              <a:cxnLst/>
              <a:rect l="l" t="t" r="r" b="b"/>
              <a:pathLst>
                <a:path w="5449" h="4295" extrusionOk="0">
                  <a:moveTo>
                    <a:pt x="4747" y="334"/>
                  </a:moveTo>
                  <a:cubicBezTo>
                    <a:pt x="4953" y="334"/>
                    <a:pt x="5119" y="500"/>
                    <a:pt x="5119" y="705"/>
                  </a:cubicBezTo>
                  <a:lnTo>
                    <a:pt x="5119" y="3595"/>
                  </a:lnTo>
                  <a:cubicBezTo>
                    <a:pt x="5119" y="3800"/>
                    <a:pt x="4953" y="3966"/>
                    <a:pt x="4747" y="3966"/>
                  </a:cubicBezTo>
                  <a:lnTo>
                    <a:pt x="701" y="3966"/>
                  </a:lnTo>
                  <a:cubicBezTo>
                    <a:pt x="496" y="3966"/>
                    <a:pt x="330" y="3800"/>
                    <a:pt x="330" y="3595"/>
                  </a:cubicBezTo>
                  <a:lnTo>
                    <a:pt x="330" y="705"/>
                  </a:lnTo>
                  <a:cubicBezTo>
                    <a:pt x="330" y="500"/>
                    <a:pt x="496" y="334"/>
                    <a:pt x="701" y="334"/>
                  </a:cubicBezTo>
                  <a:close/>
                  <a:moveTo>
                    <a:pt x="701" y="0"/>
                  </a:moveTo>
                  <a:cubicBezTo>
                    <a:pt x="314" y="0"/>
                    <a:pt x="1" y="318"/>
                    <a:pt x="1" y="705"/>
                  </a:cubicBezTo>
                  <a:lnTo>
                    <a:pt x="1" y="3595"/>
                  </a:lnTo>
                  <a:cubicBezTo>
                    <a:pt x="1" y="3982"/>
                    <a:pt x="314" y="4295"/>
                    <a:pt x="701" y="4295"/>
                  </a:cubicBezTo>
                  <a:lnTo>
                    <a:pt x="4747" y="4295"/>
                  </a:lnTo>
                  <a:cubicBezTo>
                    <a:pt x="5135" y="4295"/>
                    <a:pt x="5448" y="3982"/>
                    <a:pt x="5448" y="3595"/>
                  </a:cubicBezTo>
                  <a:lnTo>
                    <a:pt x="5448" y="705"/>
                  </a:lnTo>
                  <a:cubicBezTo>
                    <a:pt x="5448" y="318"/>
                    <a:pt x="5135" y="0"/>
                    <a:pt x="4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8"/>
            <p:cNvSpPr/>
            <p:nvPr/>
          </p:nvSpPr>
          <p:spPr>
            <a:xfrm>
              <a:off x="2655565" y="4335720"/>
              <a:ext cx="14453" cy="11163"/>
            </a:xfrm>
            <a:custGeom>
              <a:avLst/>
              <a:gdLst/>
              <a:ahLst/>
              <a:cxnLst/>
              <a:rect l="l" t="t" r="r" b="b"/>
              <a:pathLst>
                <a:path w="1688" h="1304" extrusionOk="0">
                  <a:moveTo>
                    <a:pt x="179" y="0"/>
                  </a:moveTo>
                  <a:cubicBezTo>
                    <a:pt x="82" y="0"/>
                    <a:pt x="1" y="77"/>
                    <a:pt x="1" y="174"/>
                  </a:cubicBezTo>
                  <a:lnTo>
                    <a:pt x="1" y="1129"/>
                  </a:lnTo>
                  <a:cubicBezTo>
                    <a:pt x="1" y="1227"/>
                    <a:pt x="82" y="1304"/>
                    <a:pt x="179" y="1304"/>
                  </a:cubicBezTo>
                  <a:lnTo>
                    <a:pt x="1513" y="1304"/>
                  </a:lnTo>
                  <a:cubicBezTo>
                    <a:pt x="1610" y="1304"/>
                    <a:pt x="1688" y="1227"/>
                    <a:pt x="1688" y="1129"/>
                  </a:cubicBezTo>
                  <a:lnTo>
                    <a:pt x="1688" y="174"/>
                  </a:lnTo>
                  <a:cubicBezTo>
                    <a:pt x="1688" y="77"/>
                    <a:pt x="1610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8"/>
            <p:cNvSpPr/>
            <p:nvPr/>
          </p:nvSpPr>
          <p:spPr>
            <a:xfrm>
              <a:off x="2785988" y="4317135"/>
              <a:ext cx="46648" cy="36769"/>
            </a:xfrm>
            <a:custGeom>
              <a:avLst/>
              <a:gdLst/>
              <a:ahLst/>
              <a:cxnLst/>
              <a:rect l="l" t="t" r="r" b="b"/>
              <a:pathLst>
                <a:path w="5448" h="4295" extrusionOk="0">
                  <a:moveTo>
                    <a:pt x="700" y="0"/>
                  </a:moveTo>
                  <a:cubicBezTo>
                    <a:pt x="314" y="0"/>
                    <a:pt x="0" y="318"/>
                    <a:pt x="0" y="705"/>
                  </a:cubicBezTo>
                  <a:lnTo>
                    <a:pt x="329" y="705"/>
                  </a:lnTo>
                  <a:cubicBezTo>
                    <a:pt x="329" y="500"/>
                    <a:pt x="496" y="334"/>
                    <a:pt x="700" y="334"/>
                  </a:cubicBezTo>
                  <a:lnTo>
                    <a:pt x="4748" y="334"/>
                  </a:lnTo>
                  <a:cubicBezTo>
                    <a:pt x="4953" y="334"/>
                    <a:pt x="5119" y="500"/>
                    <a:pt x="5119" y="705"/>
                  </a:cubicBezTo>
                  <a:lnTo>
                    <a:pt x="5119" y="3595"/>
                  </a:lnTo>
                  <a:cubicBezTo>
                    <a:pt x="5119" y="3800"/>
                    <a:pt x="4953" y="3966"/>
                    <a:pt x="4748" y="3966"/>
                  </a:cubicBezTo>
                  <a:lnTo>
                    <a:pt x="3769" y="3966"/>
                  </a:lnTo>
                  <a:lnTo>
                    <a:pt x="3769" y="4295"/>
                  </a:lnTo>
                  <a:lnTo>
                    <a:pt x="4748" y="4295"/>
                  </a:lnTo>
                  <a:cubicBezTo>
                    <a:pt x="5134" y="4295"/>
                    <a:pt x="5448" y="3982"/>
                    <a:pt x="5448" y="3595"/>
                  </a:cubicBezTo>
                  <a:lnTo>
                    <a:pt x="5448" y="705"/>
                  </a:lnTo>
                  <a:cubicBezTo>
                    <a:pt x="5448" y="318"/>
                    <a:pt x="5134" y="0"/>
                    <a:pt x="4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8"/>
            <p:cNvSpPr/>
            <p:nvPr/>
          </p:nvSpPr>
          <p:spPr>
            <a:xfrm>
              <a:off x="2785757" y="4326106"/>
              <a:ext cx="27340" cy="27335"/>
            </a:xfrm>
            <a:custGeom>
              <a:avLst/>
              <a:gdLst/>
              <a:ahLst/>
              <a:cxnLst/>
              <a:rect l="l" t="t" r="r" b="b"/>
              <a:pathLst>
                <a:path w="3193" h="3193" extrusionOk="0">
                  <a:moveTo>
                    <a:pt x="0" y="1"/>
                  </a:moveTo>
                  <a:lnTo>
                    <a:pt x="0" y="477"/>
                  </a:lnTo>
                  <a:cubicBezTo>
                    <a:pt x="1498" y="477"/>
                    <a:pt x="2716" y="1695"/>
                    <a:pt x="2716" y="3193"/>
                  </a:cubicBezTo>
                  <a:lnTo>
                    <a:pt x="3192" y="3193"/>
                  </a:lnTo>
                  <a:cubicBezTo>
                    <a:pt x="3192" y="1433"/>
                    <a:pt x="176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8"/>
            <p:cNvSpPr/>
            <p:nvPr/>
          </p:nvSpPr>
          <p:spPr>
            <a:xfrm>
              <a:off x="2785757" y="4335386"/>
              <a:ext cx="18058" cy="18055"/>
            </a:xfrm>
            <a:custGeom>
              <a:avLst/>
              <a:gdLst/>
              <a:ahLst/>
              <a:cxnLst/>
              <a:rect l="l" t="t" r="r" b="b"/>
              <a:pathLst>
                <a:path w="2109" h="2109" extrusionOk="0">
                  <a:moveTo>
                    <a:pt x="0" y="0"/>
                  </a:moveTo>
                  <a:lnTo>
                    <a:pt x="0" y="477"/>
                  </a:lnTo>
                  <a:cubicBezTo>
                    <a:pt x="902" y="477"/>
                    <a:pt x="1632" y="1207"/>
                    <a:pt x="1632" y="2109"/>
                  </a:cubicBezTo>
                  <a:lnTo>
                    <a:pt x="2109" y="2109"/>
                  </a:lnTo>
                  <a:cubicBezTo>
                    <a:pt x="2109" y="945"/>
                    <a:pt x="1164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8"/>
            <p:cNvSpPr/>
            <p:nvPr/>
          </p:nvSpPr>
          <p:spPr>
            <a:xfrm>
              <a:off x="2785757" y="4345651"/>
              <a:ext cx="7792" cy="7790"/>
            </a:xfrm>
            <a:custGeom>
              <a:avLst/>
              <a:gdLst/>
              <a:ahLst/>
              <a:cxnLst/>
              <a:rect l="l" t="t" r="r" b="b"/>
              <a:pathLst>
                <a:path w="910" h="910" extrusionOk="0">
                  <a:moveTo>
                    <a:pt x="0" y="1"/>
                  </a:moveTo>
                  <a:lnTo>
                    <a:pt x="0" y="910"/>
                  </a:lnTo>
                  <a:lnTo>
                    <a:pt x="909" y="910"/>
                  </a:lnTo>
                  <a:cubicBezTo>
                    <a:pt x="909" y="407"/>
                    <a:pt x="503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8"/>
            <p:cNvSpPr/>
            <p:nvPr/>
          </p:nvSpPr>
          <p:spPr>
            <a:xfrm>
              <a:off x="2863007" y="4316441"/>
              <a:ext cx="16765" cy="16762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248" y="1"/>
                  </a:moveTo>
                  <a:cubicBezTo>
                    <a:pt x="113" y="1"/>
                    <a:pt x="1" y="113"/>
                    <a:pt x="1" y="248"/>
                  </a:cubicBezTo>
                  <a:lnTo>
                    <a:pt x="1" y="1710"/>
                  </a:lnTo>
                  <a:cubicBezTo>
                    <a:pt x="1" y="1849"/>
                    <a:pt x="113" y="1958"/>
                    <a:pt x="248" y="1958"/>
                  </a:cubicBezTo>
                  <a:cubicBezTo>
                    <a:pt x="383" y="1958"/>
                    <a:pt x="495" y="1849"/>
                    <a:pt x="495" y="1710"/>
                  </a:cubicBezTo>
                  <a:lnTo>
                    <a:pt x="495" y="496"/>
                  </a:lnTo>
                  <a:lnTo>
                    <a:pt x="1710" y="496"/>
                  </a:lnTo>
                  <a:cubicBezTo>
                    <a:pt x="1845" y="496"/>
                    <a:pt x="1958" y="383"/>
                    <a:pt x="1958" y="248"/>
                  </a:cubicBezTo>
                  <a:cubicBezTo>
                    <a:pt x="1958" y="113"/>
                    <a:pt x="1845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8"/>
            <p:cNvSpPr/>
            <p:nvPr/>
          </p:nvSpPr>
          <p:spPr>
            <a:xfrm>
              <a:off x="2882975" y="4316441"/>
              <a:ext cx="16808" cy="16762"/>
            </a:xfrm>
            <a:custGeom>
              <a:avLst/>
              <a:gdLst/>
              <a:ahLst/>
              <a:cxnLst/>
              <a:rect l="l" t="t" r="r" b="b"/>
              <a:pathLst>
                <a:path w="1963" h="1958" extrusionOk="0">
                  <a:moveTo>
                    <a:pt x="24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83"/>
                    <a:pt x="113" y="496"/>
                    <a:pt x="249" y="496"/>
                  </a:cubicBezTo>
                  <a:lnTo>
                    <a:pt x="1467" y="496"/>
                  </a:lnTo>
                  <a:lnTo>
                    <a:pt x="1467" y="1710"/>
                  </a:lnTo>
                  <a:cubicBezTo>
                    <a:pt x="1467" y="1849"/>
                    <a:pt x="1576" y="1958"/>
                    <a:pt x="1715" y="1958"/>
                  </a:cubicBezTo>
                  <a:cubicBezTo>
                    <a:pt x="1851" y="1958"/>
                    <a:pt x="1963" y="1849"/>
                    <a:pt x="1963" y="1710"/>
                  </a:cubicBezTo>
                  <a:lnTo>
                    <a:pt x="1963" y="248"/>
                  </a:lnTo>
                  <a:cubicBezTo>
                    <a:pt x="1963" y="113"/>
                    <a:pt x="1851" y="1"/>
                    <a:pt x="1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8"/>
            <p:cNvSpPr/>
            <p:nvPr/>
          </p:nvSpPr>
          <p:spPr>
            <a:xfrm>
              <a:off x="2882975" y="4337835"/>
              <a:ext cx="16808" cy="16771"/>
            </a:xfrm>
            <a:custGeom>
              <a:avLst/>
              <a:gdLst/>
              <a:ahLst/>
              <a:cxnLst/>
              <a:rect l="l" t="t" r="r" b="b"/>
              <a:pathLst>
                <a:path w="1963" h="1959" extrusionOk="0">
                  <a:moveTo>
                    <a:pt x="1715" y="0"/>
                  </a:moveTo>
                  <a:cubicBezTo>
                    <a:pt x="1576" y="0"/>
                    <a:pt x="1467" y="113"/>
                    <a:pt x="1467" y="248"/>
                  </a:cubicBezTo>
                  <a:lnTo>
                    <a:pt x="1467" y="1463"/>
                  </a:lnTo>
                  <a:lnTo>
                    <a:pt x="249" y="1463"/>
                  </a:lnTo>
                  <a:cubicBezTo>
                    <a:pt x="113" y="1463"/>
                    <a:pt x="1" y="1575"/>
                    <a:pt x="1" y="1711"/>
                  </a:cubicBezTo>
                  <a:cubicBezTo>
                    <a:pt x="1" y="1850"/>
                    <a:pt x="113" y="1959"/>
                    <a:pt x="249" y="1959"/>
                  </a:cubicBezTo>
                  <a:lnTo>
                    <a:pt x="1715" y="1959"/>
                  </a:lnTo>
                  <a:cubicBezTo>
                    <a:pt x="1851" y="1959"/>
                    <a:pt x="1963" y="1850"/>
                    <a:pt x="1963" y="1711"/>
                  </a:cubicBezTo>
                  <a:lnTo>
                    <a:pt x="1963" y="248"/>
                  </a:lnTo>
                  <a:cubicBezTo>
                    <a:pt x="1963" y="113"/>
                    <a:pt x="1851" y="0"/>
                    <a:pt x="1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8"/>
            <p:cNvSpPr/>
            <p:nvPr/>
          </p:nvSpPr>
          <p:spPr>
            <a:xfrm>
              <a:off x="2863007" y="4337835"/>
              <a:ext cx="16765" cy="16771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248" y="0"/>
                  </a:moveTo>
                  <a:cubicBezTo>
                    <a:pt x="113" y="0"/>
                    <a:pt x="1" y="113"/>
                    <a:pt x="1" y="248"/>
                  </a:cubicBezTo>
                  <a:lnTo>
                    <a:pt x="1" y="1711"/>
                  </a:lnTo>
                  <a:cubicBezTo>
                    <a:pt x="1" y="1850"/>
                    <a:pt x="113" y="1959"/>
                    <a:pt x="248" y="1959"/>
                  </a:cubicBezTo>
                  <a:lnTo>
                    <a:pt x="1710" y="1959"/>
                  </a:lnTo>
                  <a:cubicBezTo>
                    <a:pt x="1845" y="1959"/>
                    <a:pt x="1958" y="1850"/>
                    <a:pt x="1958" y="1711"/>
                  </a:cubicBezTo>
                  <a:cubicBezTo>
                    <a:pt x="1958" y="1575"/>
                    <a:pt x="1845" y="1463"/>
                    <a:pt x="1710" y="1463"/>
                  </a:cubicBezTo>
                  <a:lnTo>
                    <a:pt x="495" y="1463"/>
                  </a:lnTo>
                  <a:lnTo>
                    <a:pt x="495" y="248"/>
                  </a:lnTo>
                  <a:cubicBezTo>
                    <a:pt x="495" y="113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8C61567-36F4-43D1-8532-790ADDEDD6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8458253"/>
                  </p:ext>
                </p:extLst>
              </p:nvPr>
            </p:nvGraphicFramePr>
            <p:xfrm>
              <a:off x="899072" y="1795067"/>
              <a:ext cx="2209226" cy="2209226"/>
            </p:xfrm>
            <a:graphic>
              <a:graphicData uri="http://schemas.microsoft.com/office/powerpoint/2016/slidezoom">
                <pslz:sldZm>
                  <pslz:sldZmObj sldId="317" cId="3753281393">
                    <pslz:zmPr id="{36C1455E-CCD8-48EC-B89F-532F4FDF1BCE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837473B0-CC2E-450A-ABE3-18F120FF3D39}">
                              <a1611:picAttrSrcUrl xmlns:a1611="http://schemas.microsoft.com/office/drawing/2016/11/main" r:id="rId6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9226" cy="22092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8C61567-36F4-43D1-8532-790ADDEDD6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899072" y="1795067"/>
                <a:ext cx="2209226" cy="22092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/>
          <p:nvPr/>
        </p:nvSpPr>
        <p:spPr>
          <a:xfrm>
            <a:off x="2246900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2573350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 rotWithShape="1">
          <a:blip r:embed="rId3">
            <a:alphaModFix/>
          </a:blip>
          <a:srcRect l="7045" t="10205" r="7028" b="10561"/>
          <a:stretch/>
        </p:blipFill>
        <p:spPr>
          <a:xfrm>
            <a:off x="860775" y="1400200"/>
            <a:ext cx="3623151" cy="3340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/>
          <p:nvPr/>
        </p:nvSpPr>
        <p:spPr>
          <a:xfrm>
            <a:off x="2899800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5461725" y="468350"/>
            <a:ext cx="295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PROJECT PROCESS</a:t>
            </a:r>
            <a:endParaRPr sz="2800" dirty="0"/>
          </a:p>
        </p:txBody>
      </p:sp>
      <p:sp>
        <p:nvSpPr>
          <p:cNvPr id="395" name="Google Shape;395;p37"/>
          <p:cNvSpPr txBox="1">
            <a:spLocks noGrp="1"/>
          </p:cNvSpPr>
          <p:nvPr>
            <p:ph type="subTitle" idx="2"/>
          </p:nvPr>
        </p:nvSpPr>
        <p:spPr>
          <a:xfrm flipH="1">
            <a:off x="5096112" y="2144850"/>
            <a:ext cx="3144600" cy="853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Techniek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Planning</a:t>
            </a:r>
            <a:endParaRPr dirty="0"/>
          </a:p>
        </p:txBody>
      </p:sp>
      <p:sp>
        <p:nvSpPr>
          <p:cNvPr id="396" name="Google Shape;396;p37"/>
          <p:cNvSpPr/>
          <p:nvPr/>
        </p:nvSpPr>
        <p:spPr>
          <a:xfrm>
            <a:off x="4716037" y="223861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4716037" y="377721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8" name="Google Shape;398;p37"/>
          <p:cNvCxnSpPr>
            <a:stCxn id="396" idx="2"/>
            <a:endCxn id="397" idx="0"/>
          </p:cNvCxnSpPr>
          <p:nvPr/>
        </p:nvCxnSpPr>
        <p:spPr>
          <a:xfrm>
            <a:off x="4748287" y="2303113"/>
            <a:ext cx="0" cy="1474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9" name="Google Shape;399;p37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35541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1329963" y="114283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903288" y="2298588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44;p44">
            <a:extLst>
              <a:ext uri="{FF2B5EF4-FFF2-40B4-BE49-F238E27FC236}">
                <a16:creationId xmlns:a16="http://schemas.microsoft.com/office/drawing/2014/main" id="{C4A82253-B123-4B28-926C-CE4674FCFB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40" y="212601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6" name="Google Shape;545;p44">
            <a:extLst>
              <a:ext uri="{FF2B5EF4-FFF2-40B4-BE49-F238E27FC236}">
                <a16:creationId xmlns:a16="http://schemas.microsoft.com/office/drawing/2014/main" id="{635D673F-90A5-4540-9E03-93479EE4E6A9}"/>
              </a:ext>
            </a:extLst>
          </p:cNvPr>
          <p:cNvGrpSpPr/>
          <p:nvPr/>
        </p:nvGrpSpPr>
        <p:grpSpPr>
          <a:xfrm rot="-5400000">
            <a:off x="3036404" y="524218"/>
            <a:ext cx="3101525" cy="4297531"/>
            <a:chOff x="2371676" y="890956"/>
            <a:chExt cx="2388300" cy="3361800"/>
          </a:xfrm>
        </p:grpSpPr>
        <p:grpSp>
          <p:nvGrpSpPr>
            <p:cNvPr id="7" name="Google Shape;546;p44">
              <a:extLst>
                <a:ext uri="{FF2B5EF4-FFF2-40B4-BE49-F238E27FC236}">
                  <a16:creationId xmlns:a16="http://schemas.microsoft.com/office/drawing/2014/main" id="{A768B3DB-EF0C-4D94-ACCD-FC4BF78B120F}"/>
                </a:ext>
              </a:extLst>
            </p:cNvPr>
            <p:cNvGrpSpPr/>
            <p:nvPr/>
          </p:nvGrpSpPr>
          <p:grpSpPr>
            <a:xfrm>
              <a:off x="2371676" y="890956"/>
              <a:ext cx="2388300" cy="3361800"/>
              <a:chOff x="1835459" y="890956"/>
              <a:chExt cx="2388300" cy="3361800"/>
            </a:xfrm>
          </p:grpSpPr>
          <p:sp>
            <p:nvSpPr>
              <p:cNvPr id="9" name="Google Shape;547;p44">
                <a:extLst>
                  <a:ext uri="{FF2B5EF4-FFF2-40B4-BE49-F238E27FC236}">
                    <a16:creationId xmlns:a16="http://schemas.microsoft.com/office/drawing/2014/main" id="{9F036B04-2D62-492A-A7C4-AA661B6E9548}"/>
                  </a:ext>
                </a:extLst>
              </p:cNvPr>
              <p:cNvSpPr/>
              <p:nvPr/>
            </p:nvSpPr>
            <p:spPr>
              <a:xfrm>
                <a:off x="1835459" y="890956"/>
                <a:ext cx="2388300" cy="3361800"/>
              </a:xfrm>
              <a:prstGeom prst="roundRect">
                <a:avLst>
                  <a:gd name="adj" fmla="val 4846"/>
                </a:avLst>
              </a:prstGeom>
              <a:solidFill>
                <a:schemeClr val="accent2">
                  <a:lumMod val="25000"/>
                </a:schemeClr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/>
              </a:p>
            </p:txBody>
          </p:sp>
          <p:sp>
            <p:nvSpPr>
              <p:cNvPr id="10" name="Google Shape;548;p44">
                <a:extLst>
                  <a:ext uri="{FF2B5EF4-FFF2-40B4-BE49-F238E27FC236}">
                    <a16:creationId xmlns:a16="http://schemas.microsoft.com/office/drawing/2014/main" id="{9BCC635C-2A65-450E-8DBE-7A2A62F08668}"/>
                  </a:ext>
                </a:extLst>
              </p:cNvPr>
              <p:cNvSpPr/>
              <p:nvPr/>
            </p:nvSpPr>
            <p:spPr>
              <a:xfrm>
                <a:off x="2010540" y="1124747"/>
                <a:ext cx="2038200" cy="29091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49;p44">
                <a:extLst>
                  <a:ext uri="{FF2B5EF4-FFF2-40B4-BE49-F238E27FC236}">
                    <a16:creationId xmlns:a16="http://schemas.microsoft.com/office/drawing/2014/main" id="{E9DD947E-87C7-4452-A129-A10EA8E6CD8D}"/>
                  </a:ext>
                </a:extLst>
              </p:cNvPr>
              <p:cNvSpPr/>
              <p:nvPr/>
            </p:nvSpPr>
            <p:spPr>
              <a:xfrm>
                <a:off x="2947422" y="4095333"/>
                <a:ext cx="164400" cy="97500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550;p44">
              <a:extLst>
                <a:ext uri="{FF2B5EF4-FFF2-40B4-BE49-F238E27FC236}">
                  <a16:creationId xmlns:a16="http://schemas.microsoft.com/office/drawing/2014/main" id="{E5D61FC4-7B30-4580-BD16-E4D57FBA9E0A}"/>
                </a:ext>
              </a:extLst>
            </p:cNvPr>
            <p:cNvSpPr/>
            <p:nvPr/>
          </p:nvSpPr>
          <p:spPr>
            <a:xfrm>
              <a:off x="3538021" y="976595"/>
              <a:ext cx="54600" cy="54600"/>
            </a:xfrm>
            <a:prstGeom prst="ellipse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oogle Shape;551;p44">
            <a:extLst>
              <a:ext uri="{FF2B5EF4-FFF2-40B4-BE49-F238E27FC236}">
                <a16:creationId xmlns:a16="http://schemas.microsoft.com/office/drawing/2014/main" id="{E3899C8B-E2CD-484E-BDBB-925E4320CEC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034" r="10443"/>
          <a:stretch/>
        </p:blipFill>
        <p:spPr>
          <a:xfrm>
            <a:off x="2727150" y="1349506"/>
            <a:ext cx="3754506" cy="266805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91;p44">
            <a:extLst>
              <a:ext uri="{FF2B5EF4-FFF2-40B4-BE49-F238E27FC236}">
                <a16:creationId xmlns:a16="http://schemas.microsoft.com/office/drawing/2014/main" id="{93D814C9-4B2C-4EFD-9B46-8B97A33C77E7}"/>
              </a:ext>
            </a:extLst>
          </p:cNvPr>
          <p:cNvSpPr/>
          <p:nvPr/>
        </p:nvSpPr>
        <p:spPr>
          <a:xfrm>
            <a:off x="8436500" y="0"/>
            <a:ext cx="713100" cy="35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92;p44">
            <a:extLst>
              <a:ext uri="{FF2B5EF4-FFF2-40B4-BE49-F238E27FC236}">
                <a16:creationId xmlns:a16="http://schemas.microsoft.com/office/drawing/2014/main" id="{401E8097-1370-4274-9CD0-142790AB7FD0}"/>
              </a:ext>
            </a:extLst>
          </p:cNvPr>
          <p:cNvSpPr/>
          <p:nvPr/>
        </p:nvSpPr>
        <p:spPr>
          <a:xfrm>
            <a:off x="7586625" y="2121175"/>
            <a:ext cx="1557300" cy="35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Picture 54" descr="Logo, icon&#10;&#10;Description automatically generated">
            <a:extLst>
              <a:ext uri="{FF2B5EF4-FFF2-40B4-BE49-F238E27FC236}">
                <a16:creationId xmlns:a16="http://schemas.microsoft.com/office/drawing/2014/main" id="{F2205A69-3A47-4AF1-A138-934FC308C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58" y="796690"/>
            <a:ext cx="3754506" cy="3754506"/>
          </a:xfrm>
          <a:prstGeom prst="rect">
            <a:avLst/>
          </a:prstGeom>
        </p:spPr>
      </p:pic>
      <p:sp>
        <p:nvSpPr>
          <p:cNvPr id="54" name="Google Shape;593;p44">
            <a:extLst>
              <a:ext uri="{FF2B5EF4-FFF2-40B4-BE49-F238E27FC236}">
                <a16:creationId xmlns:a16="http://schemas.microsoft.com/office/drawing/2014/main" id="{D7CEC469-D0E7-4A7F-BFA6-68A7522AF22A}"/>
              </a:ext>
            </a:extLst>
          </p:cNvPr>
          <p:cNvSpPr/>
          <p:nvPr/>
        </p:nvSpPr>
        <p:spPr>
          <a:xfrm>
            <a:off x="0" y="3101675"/>
            <a:ext cx="15573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555;p44">
            <a:extLst>
              <a:ext uri="{FF2B5EF4-FFF2-40B4-BE49-F238E27FC236}">
                <a16:creationId xmlns:a16="http://schemas.microsoft.com/office/drawing/2014/main" id="{6B73F11B-345B-491C-BE94-369E59E4D911}"/>
              </a:ext>
            </a:extLst>
          </p:cNvPr>
          <p:cNvGrpSpPr/>
          <p:nvPr/>
        </p:nvGrpSpPr>
        <p:grpSpPr>
          <a:xfrm>
            <a:off x="2826328" y="3719949"/>
            <a:ext cx="3554785" cy="218294"/>
            <a:chOff x="5185012" y="3095898"/>
            <a:chExt cx="3391784" cy="162398"/>
          </a:xfrm>
        </p:grpSpPr>
        <p:sp>
          <p:nvSpPr>
            <p:cNvPr id="17" name="Google Shape;556;p44">
              <a:extLst>
                <a:ext uri="{FF2B5EF4-FFF2-40B4-BE49-F238E27FC236}">
                  <a16:creationId xmlns:a16="http://schemas.microsoft.com/office/drawing/2014/main" id="{53C29551-4043-4396-8621-C43562EB1B79}"/>
                </a:ext>
              </a:extLst>
            </p:cNvPr>
            <p:cNvSpPr/>
            <p:nvPr/>
          </p:nvSpPr>
          <p:spPr>
            <a:xfrm>
              <a:off x="5185012" y="3112512"/>
              <a:ext cx="3391784" cy="18144"/>
            </a:xfrm>
            <a:custGeom>
              <a:avLst/>
              <a:gdLst/>
              <a:ahLst/>
              <a:cxnLst/>
              <a:rect l="l" t="t" r="r" b="b"/>
              <a:pathLst>
                <a:path w="214976" h="1150" extrusionOk="0">
                  <a:moveTo>
                    <a:pt x="0" y="1"/>
                  </a:moveTo>
                  <a:lnTo>
                    <a:pt x="0" y="1149"/>
                  </a:lnTo>
                  <a:lnTo>
                    <a:pt x="214975" y="1149"/>
                  </a:lnTo>
                  <a:lnTo>
                    <a:pt x="2149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7;p44">
              <a:extLst>
                <a:ext uri="{FF2B5EF4-FFF2-40B4-BE49-F238E27FC236}">
                  <a16:creationId xmlns:a16="http://schemas.microsoft.com/office/drawing/2014/main" id="{0AFEBF27-B097-430D-9C81-504D8377FE26}"/>
                </a:ext>
              </a:extLst>
            </p:cNvPr>
            <p:cNvSpPr/>
            <p:nvPr/>
          </p:nvSpPr>
          <p:spPr>
            <a:xfrm>
              <a:off x="5185012" y="3112512"/>
              <a:ext cx="1721483" cy="18144"/>
            </a:xfrm>
            <a:custGeom>
              <a:avLst/>
              <a:gdLst/>
              <a:ahLst/>
              <a:cxnLst/>
              <a:rect l="l" t="t" r="r" b="b"/>
              <a:pathLst>
                <a:path w="109110" h="1150" extrusionOk="0">
                  <a:moveTo>
                    <a:pt x="0" y="1"/>
                  </a:moveTo>
                  <a:lnTo>
                    <a:pt x="0" y="1149"/>
                  </a:lnTo>
                  <a:lnTo>
                    <a:pt x="109109" y="1149"/>
                  </a:lnTo>
                  <a:lnTo>
                    <a:pt x="109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8;p44">
              <a:extLst>
                <a:ext uri="{FF2B5EF4-FFF2-40B4-BE49-F238E27FC236}">
                  <a16:creationId xmlns:a16="http://schemas.microsoft.com/office/drawing/2014/main" id="{6C7F6430-49F0-40B5-B433-9013DDDE505A}"/>
                </a:ext>
              </a:extLst>
            </p:cNvPr>
            <p:cNvSpPr/>
            <p:nvPr/>
          </p:nvSpPr>
          <p:spPr>
            <a:xfrm>
              <a:off x="6880841" y="3095898"/>
              <a:ext cx="51356" cy="51372"/>
            </a:xfrm>
            <a:custGeom>
              <a:avLst/>
              <a:gdLst/>
              <a:ahLst/>
              <a:cxnLst/>
              <a:rect l="l" t="t" r="r" b="b"/>
              <a:pathLst>
                <a:path w="3255" h="3256" extrusionOk="0">
                  <a:moveTo>
                    <a:pt x="1625" y="1"/>
                  </a:moveTo>
                  <a:cubicBezTo>
                    <a:pt x="728" y="1"/>
                    <a:pt x="1" y="729"/>
                    <a:pt x="1" y="1626"/>
                  </a:cubicBezTo>
                  <a:cubicBezTo>
                    <a:pt x="1" y="2527"/>
                    <a:pt x="728" y="3255"/>
                    <a:pt x="1625" y="3255"/>
                  </a:cubicBezTo>
                  <a:cubicBezTo>
                    <a:pt x="2527" y="3255"/>
                    <a:pt x="3254" y="2527"/>
                    <a:pt x="3254" y="1626"/>
                  </a:cubicBezTo>
                  <a:cubicBezTo>
                    <a:pt x="3254" y="729"/>
                    <a:pt x="2527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9;p44">
              <a:extLst>
                <a:ext uri="{FF2B5EF4-FFF2-40B4-BE49-F238E27FC236}">
                  <a16:creationId xmlns:a16="http://schemas.microsoft.com/office/drawing/2014/main" id="{341ABBC4-1C05-45F8-92D8-FE4248DC7C31}"/>
                </a:ext>
              </a:extLst>
            </p:cNvPr>
            <p:cNvSpPr/>
            <p:nvPr/>
          </p:nvSpPr>
          <p:spPr>
            <a:xfrm>
              <a:off x="7795210" y="3112512"/>
              <a:ext cx="145863" cy="18144"/>
            </a:xfrm>
            <a:custGeom>
              <a:avLst/>
              <a:gdLst/>
              <a:ahLst/>
              <a:cxnLst/>
              <a:rect l="l" t="t" r="r" b="b"/>
              <a:pathLst>
                <a:path w="9245" h="1150" extrusionOk="0">
                  <a:moveTo>
                    <a:pt x="1" y="1"/>
                  </a:moveTo>
                  <a:lnTo>
                    <a:pt x="1" y="1149"/>
                  </a:lnTo>
                  <a:lnTo>
                    <a:pt x="9244" y="1149"/>
                  </a:lnTo>
                  <a:lnTo>
                    <a:pt x="92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0;p44">
              <a:extLst>
                <a:ext uri="{FF2B5EF4-FFF2-40B4-BE49-F238E27FC236}">
                  <a16:creationId xmlns:a16="http://schemas.microsoft.com/office/drawing/2014/main" id="{7E5E183B-EC7D-435D-AB48-4AA387560036}"/>
                </a:ext>
              </a:extLst>
            </p:cNvPr>
            <p:cNvSpPr/>
            <p:nvPr/>
          </p:nvSpPr>
          <p:spPr>
            <a:xfrm>
              <a:off x="5248249" y="3194492"/>
              <a:ext cx="57335" cy="57335"/>
            </a:xfrm>
            <a:custGeom>
              <a:avLst/>
              <a:gdLst/>
              <a:ahLst/>
              <a:cxnLst/>
              <a:rect l="l" t="t" r="r" b="b"/>
              <a:pathLst>
                <a:path w="3634" h="3634" extrusionOk="0">
                  <a:moveTo>
                    <a:pt x="1" y="1"/>
                  </a:moveTo>
                  <a:lnTo>
                    <a:pt x="1" y="3633"/>
                  </a:lnTo>
                  <a:lnTo>
                    <a:pt x="3634" y="1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1;p44">
              <a:extLst>
                <a:ext uri="{FF2B5EF4-FFF2-40B4-BE49-F238E27FC236}">
                  <a16:creationId xmlns:a16="http://schemas.microsoft.com/office/drawing/2014/main" id="{347FC2F7-4A7D-4F27-89FA-5E234282463B}"/>
                </a:ext>
              </a:extLst>
            </p:cNvPr>
            <p:cNvSpPr/>
            <p:nvPr/>
          </p:nvSpPr>
          <p:spPr>
            <a:xfrm>
              <a:off x="5378571" y="3202428"/>
              <a:ext cx="41463" cy="41447"/>
            </a:xfrm>
            <a:custGeom>
              <a:avLst/>
              <a:gdLst/>
              <a:ahLst/>
              <a:cxnLst/>
              <a:rect l="l" t="t" r="r" b="b"/>
              <a:pathLst>
                <a:path w="2628" h="2627" extrusionOk="0">
                  <a:moveTo>
                    <a:pt x="1" y="0"/>
                  </a:moveTo>
                  <a:lnTo>
                    <a:pt x="1" y="2627"/>
                  </a:lnTo>
                  <a:lnTo>
                    <a:pt x="2628" y="13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2;p44">
              <a:extLst>
                <a:ext uri="{FF2B5EF4-FFF2-40B4-BE49-F238E27FC236}">
                  <a16:creationId xmlns:a16="http://schemas.microsoft.com/office/drawing/2014/main" id="{1123D86E-3388-4779-ACC2-9278EDA7AF91}"/>
                </a:ext>
              </a:extLst>
            </p:cNvPr>
            <p:cNvSpPr/>
            <p:nvPr/>
          </p:nvSpPr>
          <p:spPr>
            <a:xfrm>
              <a:off x="5421975" y="3202428"/>
              <a:ext cx="5333" cy="41447"/>
            </a:xfrm>
            <a:custGeom>
              <a:avLst/>
              <a:gdLst/>
              <a:ahLst/>
              <a:cxnLst/>
              <a:rect l="l" t="t" r="r" b="b"/>
              <a:pathLst>
                <a:path w="338" h="2627" extrusionOk="0">
                  <a:moveTo>
                    <a:pt x="0" y="0"/>
                  </a:moveTo>
                  <a:lnTo>
                    <a:pt x="0" y="2627"/>
                  </a:lnTo>
                  <a:lnTo>
                    <a:pt x="337" y="2627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3;p44">
              <a:extLst>
                <a:ext uri="{FF2B5EF4-FFF2-40B4-BE49-F238E27FC236}">
                  <a16:creationId xmlns:a16="http://schemas.microsoft.com/office/drawing/2014/main" id="{5C58525E-94B4-46EE-9CD9-4DF88B3E23B9}"/>
                </a:ext>
              </a:extLst>
            </p:cNvPr>
            <p:cNvSpPr/>
            <p:nvPr/>
          </p:nvSpPr>
          <p:spPr>
            <a:xfrm>
              <a:off x="5500278" y="3191068"/>
              <a:ext cx="43435" cy="64167"/>
            </a:xfrm>
            <a:custGeom>
              <a:avLst/>
              <a:gdLst/>
              <a:ahLst/>
              <a:cxnLst/>
              <a:rect l="l" t="t" r="r" b="b"/>
              <a:pathLst>
                <a:path w="2753" h="4067" extrusionOk="0">
                  <a:moveTo>
                    <a:pt x="2752" y="1"/>
                  </a:moveTo>
                  <a:lnTo>
                    <a:pt x="1" y="2032"/>
                  </a:lnTo>
                  <a:lnTo>
                    <a:pt x="2752" y="4066"/>
                  </a:lnTo>
                  <a:lnTo>
                    <a:pt x="27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4;p44">
              <a:extLst>
                <a:ext uri="{FF2B5EF4-FFF2-40B4-BE49-F238E27FC236}">
                  <a16:creationId xmlns:a16="http://schemas.microsoft.com/office/drawing/2014/main" id="{847FAA2F-C370-4B6E-8E3C-C735B955D7E6}"/>
                </a:ext>
              </a:extLst>
            </p:cNvPr>
            <p:cNvSpPr/>
            <p:nvPr/>
          </p:nvSpPr>
          <p:spPr>
            <a:xfrm>
              <a:off x="5500278" y="3207240"/>
              <a:ext cx="21883" cy="31760"/>
            </a:xfrm>
            <a:custGeom>
              <a:avLst/>
              <a:gdLst/>
              <a:ahLst/>
              <a:cxnLst/>
              <a:rect l="l" t="t" r="r" b="b"/>
              <a:pathLst>
                <a:path w="1387" h="2013" extrusionOk="0">
                  <a:moveTo>
                    <a:pt x="1" y="1"/>
                  </a:moveTo>
                  <a:lnTo>
                    <a:pt x="1" y="2013"/>
                  </a:lnTo>
                  <a:lnTo>
                    <a:pt x="1386" y="2013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5;p44">
              <a:extLst>
                <a:ext uri="{FF2B5EF4-FFF2-40B4-BE49-F238E27FC236}">
                  <a16:creationId xmlns:a16="http://schemas.microsoft.com/office/drawing/2014/main" id="{24E12595-198C-4C08-A0E3-2FAF6B691AF8}"/>
                </a:ext>
              </a:extLst>
            </p:cNvPr>
            <p:cNvSpPr/>
            <p:nvPr/>
          </p:nvSpPr>
          <p:spPr>
            <a:xfrm>
              <a:off x="5550151" y="3192599"/>
              <a:ext cx="24739" cy="61059"/>
            </a:xfrm>
            <a:custGeom>
              <a:avLst/>
              <a:gdLst/>
              <a:ahLst/>
              <a:cxnLst/>
              <a:rect l="l" t="t" r="r" b="b"/>
              <a:pathLst>
                <a:path w="1568" h="3870" extrusionOk="0">
                  <a:moveTo>
                    <a:pt x="1" y="0"/>
                  </a:moveTo>
                  <a:lnTo>
                    <a:pt x="1" y="426"/>
                  </a:lnTo>
                  <a:cubicBezTo>
                    <a:pt x="666" y="604"/>
                    <a:pt x="1161" y="1212"/>
                    <a:pt x="1161" y="1935"/>
                  </a:cubicBezTo>
                  <a:cubicBezTo>
                    <a:pt x="1161" y="2658"/>
                    <a:pt x="666" y="3266"/>
                    <a:pt x="1" y="3448"/>
                  </a:cubicBezTo>
                  <a:lnTo>
                    <a:pt x="1" y="3869"/>
                  </a:lnTo>
                  <a:cubicBezTo>
                    <a:pt x="895" y="3680"/>
                    <a:pt x="1568" y="2887"/>
                    <a:pt x="1568" y="1935"/>
                  </a:cubicBezTo>
                  <a:cubicBezTo>
                    <a:pt x="1568" y="983"/>
                    <a:pt x="895" y="19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66;p44">
              <a:extLst>
                <a:ext uri="{FF2B5EF4-FFF2-40B4-BE49-F238E27FC236}">
                  <a16:creationId xmlns:a16="http://schemas.microsoft.com/office/drawing/2014/main" id="{82E74A36-D8E8-407A-B780-FDC05CAF756C}"/>
                </a:ext>
              </a:extLst>
            </p:cNvPr>
            <p:cNvSpPr/>
            <p:nvPr/>
          </p:nvSpPr>
          <p:spPr>
            <a:xfrm>
              <a:off x="5550151" y="3207855"/>
              <a:ext cx="12417" cy="30529"/>
            </a:xfrm>
            <a:custGeom>
              <a:avLst/>
              <a:gdLst/>
              <a:ahLst/>
              <a:cxnLst/>
              <a:rect l="l" t="t" r="r" b="b"/>
              <a:pathLst>
                <a:path w="787" h="1935" extrusionOk="0">
                  <a:moveTo>
                    <a:pt x="1" y="1"/>
                  </a:moveTo>
                  <a:lnTo>
                    <a:pt x="1" y="1935"/>
                  </a:lnTo>
                  <a:cubicBezTo>
                    <a:pt x="450" y="1842"/>
                    <a:pt x="786" y="1444"/>
                    <a:pt x="786" y="968"/>
                  </a:cubicBezTo>
                  <a:cubicBezTo>
                    <a:pt x="786" y="492"/>
                    <a:pt x="450" y="9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7;p44">
              <a:extLst>
                <a:ext uri="{FF2B5EF4-FFF2-40B4-BE49-F238E27FC236}">
                  <a16:creationId xmlns:a16="http://schemas.microsoft.com/office/drawing/2014/main" id="{E95E2225-1ADE-49B5-9083-7B2F9DAF93A4}"/>
                </a:ext>
              </a:extLst>
            </p:cNvPr>
            <p:cNvSpPr/>
            <p:nvPr/>
          </p:nvSpPr>
          <p:spPr>
            <a:xfrm>
              <a:off x="5590021" y="3215965"/>
              <a:ext cx="179343" cy="14310"/>
            </a:xfrm>
            <a:custGeom>
              <a:avLst/>
              <a:gdLst/>
              <a:ahLst/>
              <a:cxnLst/>
              <a:rect l="l" t="t" r="r" b="b"/>
              <a:pathLst>
                <a:path w="1136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367" y="906"/>
                  </a:lnTo>
                  <a:lnTo>
                    <a:pt x="113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68;p44">
              <a:extLst>
                <a:ext uri="{FF2B5EF4-FFF2-40B4-BE49-F238E27FC236}">
                  <a16:creationId xmlns:a16="http://schemas.microsoft.com/office/drawing/2014/main" id="{299D3BA7-3A60-4A81-9DEB-C0AD759E65CD}"/>
                </a:ext>
              </a:extLst>
            </p:cNvPr>
            <p:cNvSpPr/>
            <p:nvPr/>
          </p:nvSpPr>
          <p:spPr>
            <a:xfrm>
              <a:off x="5749153" y="3202917"/>
              <a:ext cx="40422" cy="40422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1281" y="1"/>
                  </a:moveTo>
                  <a:cubicBezTo>
                    <a:pt x="573" y="1"/>
                    <a:pt x="1" y="576"/>
                    <a:pt x="1" y="1281"/>
                  </a:cubicBezTo>
                  <a:cubicBezTo>
                    <a:pt x="1" y="1989"/>
                    <a:pt x="573" y="2562"/>
                    <a:pt x="1281" y="2562"/>
                  </a:cubicBezTo>
                  <a:cubicBezTo>
                    <a:pt x="1989" y="2562"/>
                    <a:pt x="2561" y="1989"/>
                    <a:pt x="2561" y="1281"/>
                  </a:cubicBezTo>
                  <a:cubicBezTo>
                    <a:pt x="2561" y="576"/>
                    <a:pt x="1989" y="1"/>
                    <a:pt x="1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69;p44">
              <a:extLst>
                <a:ext uri="{FF2B5EF4-FFF2-40B4-BE49-F238E27FC236}">
                  <a16:creationId xmlns:a16="http://schemas.microsoft.com/office/drawing/2014/main" id="{E8EFC975-5302-4DAB-B2E3-36FD602ED5D3}"/>
                </a:ext>
              </a:extLst>
            </p:cNvPr>
            <p:cNvSpPr/>
            <p:nvPr/>
          </p:nvSpPr>
          <p:spPr>
            <a:xfrm>
              <a:off x="5864518" y="3205110"/>
              <a:ext cx="24676" cy="37550"/>
            </a:xfrm>
            <a:custGeom>
              <a:avLst/>
              <a:gdLst/>
              <a:ahLst/>
              <a:cxnLst/>
              <a:rect l="l" t="t" r="r" b="b"/>
              <a:pathLst>
                <a:path w="1564" h="2380" extrusionOk="0">
                  <a:moveTo>
                    <a:pt x="786" y="241"/>
                  </a:moveTo>
                  <a:cubicBezTo>
                    <a:pt x="1107" y="241"/>
                    <a:pt x="1250" y="616"/>
                    <a:pt x="1250" y="1180"/>
                  </a:cubicBezTo>
                  <a:cubicBezTo>
                    <a:pt x="1250" y="1769"/>
                    <a:pt x="1099" y="2140"/>
                    <a:pt x="782" y="2140"/>
                  </a:cubicBezTo>
                  <a:cubicBezTo>
                    <a:pt x="496" y="2140"/>
                    <a:pt x="314" y="1799"/>
                    <a:pt x="314" y="1200"/>
                  </a:cubicBezTo>
                  <a:cubicBezTo>
                    <a:pt x="314" y="573"/>
                    <a:pt x="511" y="241"/>
                    <a:pt x="786" y="241"/>
                  </a:cubicBezTo>
                  <a:close/>
                  <a:moveTo>
                    <a:pt x="801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4" y="2380"/>
                    <a:pt x="763" y="2380"/>
                  </a:cubicBezTo>
                  <a:cubicBezTo>
                    <a:pt x="1274" y="2380"/>
                    <a:pt x="1563" y="1946"/>
                    <a:pt x="1563" y="1165"/>
                  </a:cubicBezTo>
                  <a:cubicBezTo>
                    <a:pt x="1563" y="434"/>
                    <a:pt x="1285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0;p44">
              <a:extLst>
                <a:ext uri="{FF2B5EF4-FFF2-40B4-BE49-F238E27FC236}">
                  <a16:creationId xmlns:a16="http://schemas.microsoft.com/office/drawing/2014/main" id="{04782176-B21E-4EAC-BC64-4AEB045375AD}"/>
                </a:ext>
              </a:extLst>
            </p:cNvPr>
            <p:cNvSpPr/>
            <p:nvPr/>
          </p:nvSpPr>
          <p:spPr>
            <a:xfrm>
              <a:off x="5894053" y="3215965"/>
              <a:ext cx="6690" cy="26696"/>
            </a:xfrm>
            <a:custGeom>
              <a:avLst/>
              <a:gdLst/>
              <a:ahLst/>
              <a:cxnLst/>
              <a:rect l="l" t="t" r="r" b="b"/>
              <a:pathLst>
                <a:path w="424" h="1692" extrusionOk="0">
                  <a:moveTo>
                    <a:pt x="214" y="1"/>
                  </a:moveTo>
                  <a:cubicBezTo>
                    <a:pt x="90" y="1"/>
                    <a:pt x="1" y="94"/>
                    <a:pt x="1" y="222"/>
                  </a:cubicBezTo>
                  <a:cubicBezTo>
                    <a:pt x="1" y="345"/>
                    <a:pt x="86" y="442"/>
                    <a:pt x="209" y="442"/>
                  </a:cubicBezTo>
                  <a:cubicBezTo>
                    <a:pt x="341" y="442"/>
                    <a:pt x="423" y="345"/>
                    <a:pt x="423" y="222"/>
                  </a:cubicBezTo>
                  <a:cubicBezTo>
                    <a:pt x="418" y="94"/>
                    <a:pt x="338" y="1"/>
                    <a:pt x="214" y="1"/>
                  </a:cubicBezTo>
                  <a:close/>
                  <a:moveTo>
                    <a:pt x="214" y="1251"/>
                  </a:moveTo>
                  <a:cubicBezTo>
                    <a:pt x="90" y="1251"/>
                    <a:pt x="1" y="1340"/>
                    <a:pt x="1" y="1472"/>
                  </a:cubicBezTo>
                  <a:cubicBezTo>
                    <a:pt x="1" y="1595"/>
                    <a:pt x="86" y="1692"/>
                    <a:pt x="209" y="1692"/>
                  </a:cubicBezTo>
                  <a:cubicBezTo>
                    <a:pt x="341" y="1692"/>
                    <a:pt x="423" y="1595"/>
                    <a:pt x="423" y="1472"/>
                  </a:cubicBezTo>
                  <a:cubicBezTo>
                    <a:pt x="418" y="1340"/>
                    <a:pt x="338" y="1251"/>
                    <a:pt x="214" y="12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1;p44">
              <a:extLst>
                <a:ext uri="{FF2B5EF4-FFF2-40B4-BE49-F238E27FC236}">
                  <a16:creationId xmlns:a16="http://schemas.microsoft.com/office/drawing/2014/main" id="{74457ACB-9198-464C-A8E4-21F2C3BFB738}"/>
                </a:ext>
              </a:extLst>
            </p:cNvPr>
            <p:cNvSpPr/>
            <p:nvPr/>
          </p:nvSpPr>
          <p:spPr>
            <a:xfrm>
              <a:off x="5905034" y="3205725"/>
              <a:ext cx="22609" cy="36935"/>
            </a:xfrm>
            <a:custGeom>
              <a:avLst/>
              <a:gdLst/>
              <a:ahLst/>
              <a:cxnLst/>
              <a:rect l="l" t="t" r="r" b="b"/>
              <a:pathLst>
                <a:path w="1433" h="2341" extrusionOk="0">
                  <a:moveTo>
                    <a:pt x="288" y="0"/>
                  </a:moveTo>
                  <a:lnTo>
                    <a:pt x="136" y="1107"/>
                  </a:lnTo>
                  <a:cubicBezTo>
                    <a:pt x="222" y="1095"/>
                    <a:pt x="326" y="1080"/>
                    <a:pt x="458" y="1080"/>
                  </a:cubicBezTo>
                  <a:cubicBezTo>
                    <a:pt x="915" y="1080"/>
                    <a:pt x="1115" y="1293"/>
                    <a:pt x="1120" y="1591"/>
                  </a:cubicBezTo>
                  <a:cubicBezTo>
                    <a:pt x="1120" y="1900"/>
                    <a:pt x="868" y="2089"/>
                    <a:pt x="574" y="2089"/>
                  </a:cubicBezTo>
                  <a:cubicBezTo>
                    <a:pt x="365" y="2089"/>
                    <a:pt x="175" y="2020"/>
                    <a:pt x="83" y="1962"/>
                  </a:cubicBezTo>
                  <a:lnTo>
                    <a:pt x="1" y="2198"/>
                  </a:lnTo>
                  <a:cubicBezTo>
                    <a:pt x="113" y="2271"/>
                    <a:pt x="326" y="2341"/>
                    <a:pt x="578" y="2341"/>
                  </a:cubicBezTo>
                  <a:cubicBezTo>
                    <a:pt x="1077" y="2341"/>
                    <a:pt x="1433" y="2005"/>
                    <a:pt x="1433" y="1555"/>
                  </a:cubicBezTo>
                  <a:cubicBezTo>
                    <a:pt x="1433" y="1266"/>
                    <a:pt x="1286" y="1068"/>
                    <a:pt x="1104" y="964"/>
                  </a:cubicBezTo>
                  <a:cubicBezTo>
                    <a:pt x="961" y="878"/>
                    <a:pt x="786" y="839"/>
                    <a:pt x="609" y="839"/>
                  </a:cubicBezTo>
                  <a:cubicBezTo>
                    <a:pt x="524" y="839"/>
                    <a:pt x="474" y="848"/>
                    <a:pt x="419" y="855"/>
                  </a:cubicBezTo>
                  <a:lnTo>
                    <a:pt x="508" y="264"/>
                  </a:lnTo>
                  <a:lnTo>
                    <a:pt x="1386" y="264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72;p44">
              <a:extLst>
                <a:ext uri="{FF2B5EF4-FFF2-40B4-BE49-F238E27FC236}">
                  <a16:creationId xmlns:a16="http://schemas.microsoft.com/office/drawing/2014/main" id="{6F5111C3-90F3-4322-9050-68483B84FB56}"/>
                </a:ext>
              </a:extLst>
            </p:cNvPr>
            <p:cNvSpPr/>
            <p:nvPr/>
          </p:nvSpPr>
          <p:spPr>
            <a:xfrm>
              <a:off x="5933371" y="3205110"/>
              <a:ext cx="24676" cy="37550"/>
            </a:xfrm>
            <a:custGeom>
              <a:avLst/>
              <a:gdLst/>
              <a:ahLst/>
              <a:cxnLst/>
              <a:rect l="l" t="t" r="r" b="b"/>
              <a:pathLst>
                <a:path w="1564" h="2380" extrusionOk="0">
                  <a:moveTo>
                    <a:pt x="782" y="241"/>
                  </a:moveTo>
                  <a:cubicBezTo>
                    <a:pt x="1107" y="241"/>
                    <a:pt x="1250" y="616"/>
                    <a:pt x="1250" y="1180"/>
                  </a:cubicBezTo>
                  <a:cubicBezTo>
                    <a:pt x="1250" y="1769"/>
                    <a:pt x="1099" y="2140"/>
                    <a:pt x="778" y="2140"/>
                  </a:cubicBezTo>
                  <a:cubicBezTo>
                    <a:pt x="496" y="2140"/>
                    <a:pt x="314" y="1799"/>
                    <a:pt x="314" y="1200"/>
                  </a:cubicBezTo>
                  <a:cubicBezTo>
                    <a:pt x="314" y="573"/>
                    <a:pt x="511" y="241"/>
                    <a:pt x="782" y="241"/>
                  </a:cubicBezTo>
                  <a:close/>
                  <a:moveTo>
                    <a:pt x="801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4" y="2380"/>
                    <a:pt x="763" y="2380"/>
                  </a:cubicBezTo>
                  <a:cubicBezTo>
                    <a:pt x="1274" y="2380"/>
                    <a:pt x="1563" y="1946"/>
                    <a:pt x="1563" y="1165"/>
                  </a:cubicBezTo>
                  <a:cubicBezTo>
                    <a:pt x="1563" y="434"/>
                    <a:pt x="1285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73;p44">
              <a:extLst>
                <a:ext uri="{FF2B5EF4-FFF2-40B4-BE49-F238E27FC236}">
                  <a16:creationId xmlns:a16="http://schemas.microsoft.com/office/drawing/2014/main" id="{C8D40565-589F-4EAF-A200-D807AABFF546}"/>
                </a:ext>
              </a:extLst>
            </p:cNvPr>
            <p:cNvSpPr/>
            <p:nvPr/>
          </p:nvSpPr>
          <p:spPr>
            <a:xfrm>
              <a:off x="5971773" y="3203769"/>
              <a:ext cx="19422" cy="40548"/>
            </a:xfrm>
            <a:custGeom>
              <a:avLst/>
              <a:gdLst/>
              <a:ahLst/>
              <a:cxnLst/>
              <a:rect l="l" t="t" r="r" b="b"/>
              <a:pathLst>
                <a:path w="1231" h="2570" extrusionOk="0">
                  <a:moveTo>
                    <a:pt x="990" y="1"/>
                  </a:moveTo>
                  <a:lnTo>
                    <a:pt x="0" y="2570"/>
                  </a:lnTo>
                  <a:lnTo>
                    <a:pt x="240" y="2570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74;p44">
              <a:extLst>
                <a:ext uri="{FF2B5EF4-FFF2-40B4-BE49-F238E27FC236}">
                  <a16:creationId xmlns:a16="http://schemas.microsoft.com/office/drawing/2014/main" id="{9A69B847-D7C7-4D6B-8A1D-A44328FAA979}"/>
                </a:ext>
              </a:extLst>
            </p:cNvPr>
            <p:cNvSpPr/>
            <p:nvPr/>
          </p:nvSpPr>
          <p:spPr>
            <a:xfrm>
              <a:off x="6005332" y="3205110"/>
              <a:ext cx="23224" cy="36935"/>
            </a:xfrm>
            <a:custGeom>
              <a:avLst/>
              <a:gdLst/>
              <a:ahLst/>
              <a:cxnLst/>
              <a:rect l="l" t="t" r="r" b="b"/>
              <a:pathLst>
                <a:path w="1472" h="2341" extrusionOk="0">
                  <a:moveTo>
                    <a:pt x="709" y="1"/>
                  </a:moveTo>
                  <a:cubicBezTo>
                    <a:pt x="445" y="1"/>
                    <a:pt x="218" y="101"/>
                    <a:pt x="59" y="237"/>
                  </a:cubicBezTo>
                  <a:lnTo>
                    <a:pt x="156" y="453"/>
                  </a:lnTo>
                  <a:cubicBezTo>
                    <a:pt x="264" y="364"/>
                    <a:pt x="438" y="260"/>
                    <a:pt x="647" y="260"/>
                  </a:cubicBezTo>
                  <a:cubicBezTo>
                    <a:pt x="988" y="260"/>
                    <a:pt x="1104" y="476"/>
                    <a:pt x="1104" y="708"/>
                  </a:cubicBezTo>
                  <a:cubicBezTo>
                    <a:pt x="1100" y="1057"/>
                    <a:pt x="833" y="1355"/>
                    <a:pt x="245" y="1912"/>
                  </a:cubicBezTo>
                  <a:lnTo>
                    <a:pt x="1" y="2151"/>
                  </a:lnTo>
                  <a:lnTo>
                    <a:pt x="1" y="2341"/>
                  </a:lnTo>
                  <a:lnTo>
                    <a:pt x="1471" y="2341"/>
                  </a:lnTo>
                  <a:lnTo>
                    <a:pt x="1471" y="2082"/>
                  </a:lnTo>
                  <a:lnTo>
                    <a:pt x="438" y="2082"/>
                  </a:lnTo>
                  <a:lnTo>
                    <a:pt x="438" y="2074"/>
                  </a:lnTo>
                  <a:lnTo>
                    <a:pt x="620" y="1904"/>
                  </a:lnTo>
                  <a:cubicBezTo>
                    <a:pt x="1107" y="1440"/>
                    <a:pt x="1413" y="1096"/>
                    <a:pt x="1413" y="669"/>
                  </a:cubicBezTo>
                  <a:cubicBezTo>
                    <a:pt x="1413" y="341"/>
                    <a:pt x="1204" y="1"/>
                    <a:pt x="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75;p44">
              <a:extLst>
                <a:ext uri="{FF2B5EF4-FFF2-40B4-BE49-F238E27FC236}">
                  <a16:creationId xmlns:a16="http://schemas.microsoft.com/office/drawing/2014/main" id="{FD39CFCE-E376-4FFF-9AC6-6CB9CFC149B8}"/>
                </a:ext>
              </a:extLst>
            </p:cNvPr>
            <p:cNvSpPr/>
            <p:nvPr/>
          </p:nvSpPr>
          <p:spPr>
            <a:xfrm>
              <a:off x="6034394" y="3215965"/>
              <a:ext cx="6674" cy="26696"/>
            </a:xfrm>
            <a:custGeom>
              <a:avLst/>
              <a:gdLst/>
              <a:ahLst/>
              <a:cxnLst/>
              <a:rect l="l" t="t" r="r" b="b"/>
              <a:pathLst>
                <a:path w="423" h="1692" extrusionOk="0">
                  <a:moveTo>
                    <a:pt x="213" y="1"/>
                  </a:moveTo>
                  <a:cubicBezTo>
                    <a:pt x="89" y="1"/>
                    <a:pt x="1" y="94"/>
                    <a:pt x="1" y="222"/>
                  </a:cubicBezTo>
                  <a:cubicBezTo>
                    <a:pt x="1" y="345"/>
                    <a:pt x="85" y="442"/>
                    <a:pt x="210" y="442"/>
                  </a:cubicBezTo>
                  <a:cubicBezTo>
                    <a:pt x="341" y="442"/>
                    <a:pt x="422" y="345"/>
                    <a:pt x="422" y="222"/>
                  </a:cubicBezTo>
                  <a:cubicBezTo>
                    <a:pt x="419" y="94"/>
                    <a:pt x="337" y="1"/>
                    <a:pt x="213" y="1"/>
                  </a:cubicBezTo>
                  <a:close/>
                  <a:moveTo>
                    <a:pt x="213" y="1251"/>
                  </a:moveTo>
                  <a:cubicBezTo>
                    <a:pt x="89" y="1251"/>
                    <a:pt x="1" y="1340"/>
                    <a:pt x="1" y="1472"/>
                  </a:cubicBezTo>
                  <a:cubicBezTo>
                    <a:pt x="1" y="1595"/>
                    <a:pt x="85" y="1692"/>
                    <a:pt x="210" y="1692"/>
                  </a:cubicBezTo>
                  <a:cubicBezTo>
                    <a:pt x="341" y="1692"/>
                    <a:pt x="422" y="1595"/>
                    <a:pt x="422" y="1472"/>
                  </a:cubicBezTo>
                  <a:cubicBezTo>
                    <a:pt x="419" y="1340"/>
                    <a:pt x="337" y="1251"/>
                    <a:pt x="213" y="12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76;p44">
              <a:extLst>
                <a:ext uri="{FF2B5EF4-FFF2-40B4-BE49-F238E27FC236}">
                  <a16:creationId xmlns:a16="http://schemas.microsoft.com/office/drawing/2014/main" id="{71A72DA8-1129-47DC-B435-BA6EAB9109A1}"/>
                </a:ext>
              </a:extLst>
            </p:cNvPr>
            <p:cNvSpPr/>
            <p:nvPr/>
          </p:nvSpPr>
          <p:spPr>
            <a:xfrm>
              <a:off x="6045391" y="3205725"/>
              <a:ext cx="22578" cy="36935"/>
            </a:xfrm>
            <a:custGeom>
              <a:avLst/>
              <a:gdLst/>
              <a:ahLst/>
              <a:cxnLst/>
              <a:rect l="l" t="t" r="r" b="b"/>
              <a:pathLst>
                <a:path w="1431" h="2341" extrusionOk="0">
                  <a:moveTo>
                    <a:pt x="282" y="0"/>
                  </a:moveTo>
                  <a:lnTo>
                    <a:pt x="135" y="1107"/>
                  </a:lnTo>
                  <a:cubicBezTo>
                    <a:pt x="220" y="1095"/>
                    <a:pt x="320" y="1080"/>
                    <a:pt x="452" y="1080"/>
                  </a:cubicBezTo>
                  <a:cubicBezTo>
                    <a:pt x="913" y="1080"/>
                    <a:pt x="1110" y="1293"/>
                    <a:pt x="1114" y="1591"/>
                  </a:cubicBezTo>
                  <a:cubicBezTo>
                    <a:pt x="1114" y="1900"/>
                    <a:pt x="863" y="2089"/>
                    <a:pt x="568" y="2089"/>
                  </a:cubicBezTo>
                  <a:cubicBezTo>
                    <a:pt x="359" y="2089"/>
                    <a:pt x="174" y="2020"/>
                    <a:pt x="77" y="1962"/>
                  </a:cubicBezTo>
                  <a:lnTo>
                    <a:pt x="0" y="2198"/>
                  </a:lnTo>
                  <a:cubicBezTo>
                    <a:pt x="108" y="2271"/>
                    <a:pt x="320" y="2341"/>
                    <a:pt x="572" y="2341"/>
                  </a:cubicBezTo>
                  <a:cubicBezTo>
                    <a:pt x="1072" y="2341"/>
                    <a:pt x="1431" y="2005"/>
                    <a:pt x="1431" y="1555"/>
                  </a:cubicBezTo>
                  <a:cubicBezTo>
                    <a:pt x="1431" y="1266"/>
                    <a:pt x="1281" y="1068"/>
                    <a:pt x="1099" y="964"/>
                  </a:cubicBezTo>
                  <a:cubicBezTo>
                    <a:pt x="959" y="878"/>
                    <a:pt x="781" y="839"/>
                    <a:pt x="604" y="839"/>
                  </a:cubicBezTo>
                  <a:cubicBezTo>
                    <a:pt x="518" y="839"/>
                    <a:pt x="472" y="848"/>
                    <a:pt x="418" y="855"/>
                  </a:cubicBezTo>
                  <a:lnTo>
                    <a:pt x="506" y="264"/>
                  </a:lnTo>
                  <a:lnTo>
                    <a:pt x="1385" y="264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77;p44">
              <a:extLst>
                <a:ext uri="{FF2B5EF4-FFF2-40B4-BE49-F238E27FC236}">
                  <a16:creationId xmlns:a16="http://schemas.microsoft.com/office/drawing/2014/main" id="{F3492F17-F573-4F47-830E-38096E670E3C}"/>
                </a:ext>
              </a:extLst>
            </p:cNvPr>
            <p:cNvSpPr/>
            <p:nvPr/>
          </p:nvSpPr>
          <p:spPr>
            <a:xfrm>
              <a:off x="6073696" y="3205110"/>
              <a:ext cx="24613" cy="37550"/>
            </a:xfrm>
            <a:custGeom>
              <a:avLst/>
              <a:gdLst/>
              <a:ahLst/>
              <a:cxnLst/>
              <a:rect l="l" t="t" r="r" b="b"/>
              <a:pathLst>
                <a:path w="1560" h="2380" extrusionOk="0">
                  <a:moveTo>
                    <a:pt x="783" y="241"/>
                  </a:moveTo>
                  <a:cubicBezTo>
                    <a:pt x="1103" y="241"/>
                    <a:pt x="1251" y="616"/>
                    <a:pt x="1251" y="1180"/>
                  </a:cubicBezTo>
                  <a:cubicBezTo>
                    <a:pt x="1251" y="1769"/>
                    <a:pt x="1096" y="2140"/>
                    <a:pt x="778" y="2140"/>
                  </a:cubicBezTo>
                  <a:cubicBezTo>
                    <a:pt x="496" y="2140"/>
                    <a:pt x="310" y="1799"/>
                    <a:pt x="310" y="1200"/>
                  </a:cubicBezTo>
                  <a:cubicBezTo>
                    <a:pt x="310" y="573"/>
                    <a:pt x="508" y="241"/>
                    <a:pt x="783" y="241"/>
                  </a:cubicBezTo>
                  <a:close/>
                  <a:moveTo>
                    <a:pt x="798" y="1"/>
                  </a:moveTo>
                  <a:cubicBezTo>
                    <a:pt x="333" y="1"/>
                    <a:pt x="1" y="426"/>
                    <a:pt x="1" y="1196"/>
                  </a:cubicBezTo>
                  <a:cubicBezTo>
                    <a:pt x="8" y="1958"/>
                    <a:pt x="310" y="2380"/>
                    <a:pt x="760" y="2380"/>
                  </a:cubicBezTo>
                  <a:cubicBezTo>
                    <a:pt x="1270" y="2380"/>
                    <a:pt x="1560" y="1946"/>
                    <a:pt x="1560" y="1165"/>
                  </a:cubicBezTo>
                  <a:cubicBezTo>
                    <a:pt x="1560" y="434"/>
                    <a:pt x="1285" y="1"/>
                    <a:pt x="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8;p44">
              <a:extLst>
                <a:ext uri="{FF2B5EF4-FFF2-40B4-BE49-F238E27FC236}">
                  <a16:creationId xmlns:a16="http://schemas.microsoft.com/office/drawing/2014/main" id="{19D8D2B5-06A3-4314-B690-2C928931CA8E}"/>
                </a:ext>
              </a:extLst>
            </p:cNvPr>
            <p:cNvSpPr/>
            <p:nvPr/>
          </p:nvSpPr>
          <p:spPr>
            <a:xfrm>
              <a:off x="7753605" y="3191857"/>
              <a:ext cx="80765" cy="62526"/>
            </a:xfrm>
            <a:custGeom>
              <a:avLst/>
              <a:gdLst/>
              <a:ahLst/>
              <a:cxnLst/>
              <a:rect l="l" t="t" r="r" b="b"/>
              <a:pathLst>
                <a:path w="5119" h="3963" extrusionOk="0">
                  <a:moveTo>
                    <a:pt x="1323" y="1761"/>
                  </a:moveTo>
                  <a:lnTo>
                    <a:pt x="1323" y="2202"/>
                  </a:lnTo>
                  <a:lnTo>
                    <a:pt x="495" y="2202"/>
                  </a:lnTo>
                  <a:lnTo>
                    <a:pt x="495" y="1761"/>
                  </a:lnTo>
                  <a:close/>
                  <a:moveTo>
                    <a:pt x="4515" y="1761"/>
                  </a:moveTo>
                  <a:lnTo>
                    <a:pt x="4515" y="2202"/>
                  </a:lnTo>
                  <a:lnTo>
                    <a:pt x="1872" y="2202"/>
                  </a:lnTo>
                  <a:lnTo>
                    <a:pt x="1872" y="1761"/>
                  </a:lnTo>
                  <a:close/>
                  <a:moveTo>
                    <a:pt x="3191" y="2698"/>
                  </a:moveTo>
                  <a:lnTo>
                    <a:pt x="3191" y="3139"/>
                  </a:lnTo>
                  <a:lnTo>
                    <a:pt x="549" y="3139"/>
                  </a:lnTo>
                  <a:lnTo>
                    <a:pt x="549" y="2698"/>
                  </a:lnTo>
                  <a:close/>
                  <a:moveTo>
                    <a:pt x="4569" y="2698"/>
                  </a:moveTo>
                  <a:lnTo>
                    <a:pt x="4569" y="3139"/>
                  </a:lnTo>
                  <a:lnTo>
                    <a:pt x="3745" y="3139"/>
                  </a:lnTo>
                  <a:lnTo>
                    <a:pt x="3745" y="2698"/>
                  </a:lnTo>
                  <a:close/>
                  <a:moveTo>
                    <a:pt x="538" y="1"/>
                  </a:moveTo>
                  <a:cubicBezTo>
                    <a:pt x="240" y="1"/>
                    <a:pt x="0" y="241"/>
                    <a:pt x="0" y="539"/>
                  </a:cubicBezTo>
                  <a:lnTo>
                    <a:pt x="0" y="3429"/>
                  </a:lnTo>
                  <a:cubicBezTo>
                    <a:pt x="0" y="3723"/>
                    <a:pt x="240" y="3963"/>
                    <a:pt x="538" y="3963"/>
                  </a:cubicBezTo>
                  <a:lnTo>
                    <a:pt x="4584" y="3963"/>
                  </a:lnTo>
                  <a:cubicBezTo>
                    <a:pt x="4878" y="3963"/>
                    <a:pt x="5118" y="3723"/>
                    <a:pt x="5118" y="3429"/>
                  </a:cubicBezTo>
                  <a:lnTo>
                    <a:pt x="5118" y="539"/>
                  </a:lnTo>
                  <a:cubicBezTo>
                    <a:pt x="5118" y="241"/>
                    <a:pt x="4878" y="1"/>
                    <a:pt x="4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79;p44">
              <a:extLst>
                <a:ext uri="{FF2B5EF4-FFF2-40B4-BE49-F238E27FC236}">
                  <a16:creationId xmlns:a16="http://schemas.microsoft.com/office/drawing/2014/main" id="{08328956-1FAE-450C-BFA2-823A5AD2A830}"/>
                </a:ext>
              </a:extLst>
            </p:cNvPr>
            <p:cNvSpPr/>
            <p:nvPr/>
          </p:nvSpPr>
          <p:spPr>
            <a:xfrm>
              <a:off x="8158898" y="3195233"/>
              <a:ext cx="88591" cy="55789"/>
            </a:xfrm>
            <a:custGeom>
              <a:avLst/>
              <a:gdLst/>
              <a:ahLst/>
              <a:cxnLst/>
              <a:rect l="l" t="t" r="r" b="b"/>
              <a:pathLst>
                <a:path w="5615" h="3536" extrusionOk="0">
                  <a:moveTo>
                    <a:pt x="5119" y="495"/>
                  </a:moveTo>
                  <a:lnTo>
                    <a:pt x="5119" y="3041"/>
                  </a:lnTo>
                  <a:lnTo>
                    <a:pt x="496" y="3041"/>
                  </a:lnTo>
                  <a:lnTo>
                    <a:pt x="496" y="495"/>
                  </a:lnTo>
                  <a:close/>
                  <a:moveTo>
                    <a:pt x="248" y="0"/>
                  </a:moveTo>
                  <a:cubicBezTo>
                    <a:pt x="109" y="0"/>
                    <a:pt x="0" y="112"/>
                    <a:pt x="0" y="247"/>
                  </a:cubicBezTo>
                  <a:lnTo>
                    <a:pt x="0" y="3288"/>
                  </a:lnTo>
                  <a:cubicBezTo>
                    <a:pt x="0" y="3424"/>
                    <a:pt x="109" y="3536"/>
                    <a:pt x="248" y="3536"/>
                  </a:cubicBezTo>
                  <a:lnTo>
                    <a:pt x="5367" y="3536"/>
                  </a:lnTo>
                  <a:cubicBezTo>
                    <a:pt x="5502" y="3536"/>
                    <a:pt x="5614" y="3424"/>
                    <a:pt x="5614" y="3288"/>
                  </a:cubicBezTo>
                  <a:lnTo>
                    <a:pt x="5614" y="247"/>
                  </a:lnTo>
                  <a:cubicBezTo>
                    <a:pt x="5614" y="112"/>
                    <a:pt x="5502" y="0"/>
                    <a:pt x="5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0;p44">
              <a:extLst>
                <a:ext uri="{FF2B5EF4-FFF2-40B4-BE49-F238E27FC236}">
                  <a16:creationId xmlns:a16="http://schemas.microsoft.com/office/drawing/2014/main" id="{E1366999-7B8C-4AA2-BC3A-9BFF1381FDEF}"/>
                </a:ext>
              </a:extLst>
            </p:cNvPr>
            <p:cNvSpPr/>
            <p:nvPr/>
          </p:nvSpPr>
          <p:spPr>
            <a:xfrm>
              <a:off x="7890317" y="3193214"/>
              <a:ext cx="58203" cy="59828"/>
            </a:xfrm>
            <a:custGeom>
              <a:avLst/>
              <a:gdLst/>
              <a:ahLst/>
              <a:cxnLst/>
              <a:rect l="l" t="t" r="r" b="b"/>
              <a:pathLst>
                <a:path w="3689" h="3792" extrusionOk="0">
                  <a:moveTo>
                    <a:pt x="1847" y="1173"/>
                  </a:moveTo>
                  <a:cubicBezTo>
                    <a:pt x="2245" y="1173"/>
                    <a:pt x="2570" y="1498"/>
                    <a:pt x="2570" y="1896"/>
                  </a:cubicBezTo>
                  <a:cubicBezTo>
                    <a:pt x="2570" y="2298"/>
                    <a:pt x="2245" y="2619"/>
                    <a:pt x="1847" y="2619"/>
                  </a:cubicBezTo>
                  <a:cubicBezTo>
                    <a:pt x="1444" y="2619"/>
                    <a:pt x="1119" y="2298"/>
                    <a:pt x="1119" y="1896"/>
                  </a:cubicBezTo>
                  <a:cubicBezTo>
                    <a:pt x="1119" y="1498"/>
                    <a:pt x="1444" y="1173"/>
                    <a:pt x="1847" y="1173"/>
                  </a:cubicBezTo>
                  <a:close/>
                  <a:moveTo>
                    <a:pt x="1336" y="0"/>
                  </a:moveTo>
                  <a:lnTo>
                    <a:pt x="1258" y="766"/>
                  </a:lnTo>
                  <a:lnTo>
                    <a:pt x="589" y="391"/>
                  </a:lnTo>
                  <a:lnTo>
                    <a:pt x="1" y="1223"/>
                  </a:lnTo>
                  <a:lnTo>
                    <a:pt x="783" y="1896"/>
                  </a:lnTo>
                  <a:lnTo>
                    <a:pt x="1" y="2569"/>
                  </a:lnTo>
                  <a:lnTo>
                    <a:pt x="589" y="3405"/>
                  </a:lnTo>
                  <a:lnTo>
                    <a:pt x="1258" y="3025"/>
                  </a:lnTo>
                  <a:lnTo>
                    <a:pt x="1336" y="3791"/>
                  </a:lnTo>
                  <a:lnTo>
                    <a:pt x="2353" y="3791"/>
                  </a:lnTo>
                  <a:lnTo>
                    <a:pt x="2431" y="3025"/>
                  </a:lnTo>
                  <a:lnTo>
                    <a:pt x="3100" y="3405"/>
                  </a:lnTo>
                  <a:lnTo>
                    <a:pt x="3688" y="2569"/>
                  </a:lnTo>
                  <a:lnTo>
                    <a:pt x="2910" y="1896"/>
                  </a:lnTo>
                  <a:lnTo>
                    <a:pt x="3688" y="1223"/>
                  </a:lnTo>
                  <a:lnTo>
                    <a:pt x="3100" y="391"/>
                  </a:lnTo>
                  <a:lnTo>
                    <a:pt x="2431" y="766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1;p44">
              <a:extLst>
                <a:ext uri="{FF2B5EF4-FFF2-40B4-BE49-F238E27FC236}">
                  <a16:creationId xmlns:a16="http://schemas.microsoft.com/office/drawing/2014/main" id="{A8934AB1-E1F5-414A-BAF0-41C2FF28AA0A}"/>
                </a:ext>
              </a:extLst>
            </p:cNvPr>
            <p:cNvSpPr/>
            <p:nvPr/>
          </p:nvSpPr>
          <p:spPr>
            <a:xfrm>
              <a:off x="8016979" y="3189238"/>
              <a:ext cx="85972" cy="67764"/>
            </a:xfrm>
            <a:custGeom>
              <a:avLst/>
              <a:gdLst/>
              <a:ahLst/>
              <a:cxnLst/>
              <a:rect l="l" t="t" r="r" b="b"/>
              <a:pathLst>
                <a:path w="5449" h="4295" extrusionOk="0">
                  <a:moveTo>
                    <a:pt x="4747" y="334"/>
                  </a:moveTo>
                  <a:cubicBezTo>
                    <a:pt x="4953" y="334"/>
                    <a:pt x="5119" y="500"/>
                    <a:pt x="5119" y="705"/>
                  </a:cubicBezTo>
                  <a:lnTo>
                    <a:pt x="5119" y="3595"/>
                  </a:lnTo>
                  <a:cubicBezTo>
                    <a:pt x="5119" y="3800"/>
                    <a:pt x="4953" y="3966"/>
                    <a:pt x="4747" y="3966"/>
                  </a:cubicBezTo>
                  <a:lnTo>
                    <a:pt x="701" y="3966"/>
                  </a:lnTo>
                  <a:cubicBezTo>
                    <a:pt x="496" y="3966"/>
                    <a:pt x="330" y="3800"/>
                    <a:pt x="330" y="3595"/>
                  </a:cubicBezTo>
                  <a:lnTo>
                    <a:pt x="330" y="705"/>
                  </a:lnTo>
                  <a:cubicBezTo>
                    <a:pt x="330" y="500"/>
                    <a:pt x="496" y="334"/>
                    <a:pt x="701" y="334"/>
                  </a:cubicBezTo>
                  <a:close/>
                  <a:moveTo>
                    <a:pt x="701" y="0"/>
                  </a:moveTo>
                  <a:cubicBezTo>
                    <a:pt x="314" y="0"/>
                    <a:pt x="1" y="318"/>
                    <a:pt x="1" y="705"/>
                  </a:cubicBezTo>
                  <a:lnTo>
                    <a:pt x="1" y="3595"/>
                  </a:lnTo>
                  <a:cubicBezTo>
                    <a:pt x="1" y="3982"/>
                    <a:pt x="314" y="4295"/>
                    <a:pt x="701" y="4295"/>
                  </a:cubicBezTo>
                  <a:lnTo>
                    <a:pt x="4747" y="4295"/>
                  </a:lnTo>
                  <a:cubicBezTo>
                    <a:pt x="5135" y="4295"/>
                    <a:pt x="5448" y="3982"/>
                    <a:pt x="5448" y="3595"/>
                  </a:cubicBezTo>
                  <a:lnTo>
                    <a:pt x="5448" y="705"/>
                  </a:lnTo>
                  <a:cubicBezTo>
                    <a:pt x="5448" y="318"/>
                    <a:pt x="5135" y="0"/>
                    <a:pt x="47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2;p44">
              <a:extLst>
                <a:ext uri="{FF2B5EF4-FFF2-40B4-BE49-F238E27FC236}">
                  <a16:creationId xmlns:a16="http://schemas.microsoft.com/office/drawing/2014/main" id="{452643B8-F9F5-4A61-B83D-BBC7384AA78D}"/>
                </a:ext>
              </a:extLst>
            </p:cNvPr>
            <p:cNvSpPr/>
            <p:nvPr/>
          </p:nvSpPr>
          <p:spPr>
            <a:xfrm>
              <a:off x="8063554" y="3223491"/>
              <a:ext cx="26632" cy="20574"/>
            </a:xfrm>
            <a:custGeom>
              <a:avLst/>
              <a:gdLst/>
              <a:ahLst/>
              <a:cxnLst/>
              <a:rect l="l" t="t" r="r" b="b"/>
              <a:pathLst>
                <a:path w="1688" h="1304" extrusionOk="0">
                  <a:moveTo>
                    <a:pt x="179" y="0"/>
                  </a:moveTo>
                  <a:cubicBezTo>
                    <a:pt x="82" y="0"/>
                    <a:pt x="1" y="77"/>
                    <a:pt x="1" y="174"/>
                  </a:cubicBezTo>
                  <a:lnTo>
                    <a:pt x="1" y="1129"/>
                  </a:lnTo>
                  <a:cubicBezTo>
                    <a:pt x="1" y="1227"/>
                    <a:pt x="82" y="1304"/>
                    <a:pt x="179" y="1304"/>
                  </a:cubicBezTo>
                  <a:lnTo>
                    <a:pt x="1513" y="1304"/>
                  </a:lnTo>
                  <a:cubicBezTo>
                    <a:pt x="1610" y="1304"/>
                    <a:pt x="1688" y="1227"/>
                    <a:pt x="1688" y="1129"/>
                  </a:cubicBezTo>
                  <a:lnTo>
                    <a:pt x="1688" y="174"/>
                  </a:lnTo>
                  <a:cubicBezTo>
                    <a:pt x="1688" y="77"/>
                    <a:pt x="1610" y="0"/>
                    <a:pt x="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83;p44">
              <a:extLst>
                <a:ext uri="{FF2B5EF4-FFF2-40B4-BE49-F238E27FC236}">
                  <a16:creationId xmlns:a16="http://schemas.microsoft.com/office/drawing/2014/main" id="{6885EDB0-D1C5-4C1B-AC6F-488135D6AA0C}"/>
                </a:ext>
              </a:extLst>
            </p:cNvPr>
            <p:cNvSpPr/>
            <p:nvPr/>
          </p:nvSpPr>
          <p:spPr>
            <a:xfrm>
              <a:off x="8303877" y="3189238"/>
              <a:ext cx="85956" cy="67764"/>
            </a:xfrm>
            <a:custGeom>
              <a:avLst/>
              <a:gdLst/>
              <a:ahLst/>
              <a:cxnLst/>
              <a:rect l="l" t="t" r="r" b="b"/>
              <a:pathLst>
                <a:path w="5448" h="4295" extrusionOk="0">
                  <a:moveTo>
                    <a:pt x="700" y="0"/>
                  </a:moveTo>
                  <a:cubicBezTo>
                    <a:pt x="314" y="0"/>
                    <a:pt x="0" y="318"/>
                    <a:pt x="0" y="705"/>
                  </a:cubicBezTo>
                  <a:lnTo>
                    <a:pt x="329" y="705"/>
                  </a:lnTo>
                  <a:cubicBezTo>
                    <a:pt x="329" y="500"/>
                    <a:pt x="496" y="334"/>
                    <a:pt x="700" y="334"/>
                  </a:cubicBezTo>
                  <a:lnTo>
                    <a:pt x="4748" y="334"/>
                  </a:lnTo>
                  <a:cubicBezTo>
                    <a:pt x="4953" y="334"/>
                    <a:pt x="5119" y="500"/>
                    <a:pt x="5119" y="705"/>
                  </a:cubicBezTo>
                  <a:lnTo>
                    <a:pt x="5119" y="3595"/>
                  </a:lnTo>
                  <a:cubicBezTo>
                    <a:pt x="5119" y="3800"/>
                    <a:pt x="4953" y="3966"/>
                    <a:pt x="4748" y="3966"/>
                  </a:cubicBezTo>
                  <a:lnTo>
                    <a:pt x="3769" y="3966"/>
                  </a:lnTo>
                  <a:lnTo>
                    <a:pt x="3769" y="4295"/>
                  </a:lnTo>
                  <a:lnTo>
                    <a:pt x="4748" y="4295"/>
                  </a:lnTo>
                  <a:cubicBezTo>
                    <a:pt x="5134" y="4295"/>
                    <a:pt x="5448" y="3982"/>
                    <a:pt x="5448" y="3595"/>
                  </a:cubicBezTo>
                  <a:lnTo>
                    <a:pt x="5448" y="705"/>
                  </a:lnTo>
                  <a:cubicBezTo>
                    <a:pt x="5448" y="318"/>
                    <a:pt x="5134" y="0"/>
                    <a:pt x="4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84;p44">
              <a:extLst>
                <a:ext uri="{FF2B5EF4-FFF2-40B4-BE49-F238E27FC236}">
                  <a16:creationId xmlns:a16="http://schemas.microsoft.com/office/drawing/2014/main" id="{3B8DF73C-4F5C-446E-A85B-E9B8277A3277}"/>
                </a:ext>
              </a:extLst>
            </p:cNvPr>
            <p:cNvSpPr/>
            <p:nvPr/>
          </p:nvSpPr>
          <p:spPr>
            <a:xfrm>
              <a:off x="8303451" y="3205773"/>
              <a:ext cx="50378" cy="50378"/>
            </a:xfrm>
            <a:custGeom>
              <a:avLst/>
              <a:gdLst/>
              <a:ahLst/>
              <a:cxnLst/>
              <a:rect l="l" t="t" r="r" b="b"/>
              <a:pathLst>
                <a:path w="3193" h="3193" extrusionOk="0">
                  <a:moveTo>
                    <a:pt x="0" y="1"/>
                  </a:moveTo>
                  <a:lnTo>
                    <a:pt x="0" y="477"/>
                  </a:lnTo>
                  <a:cubicBezTo>
                    <a:pt x="1498" y="477"/>
                    <a:pt x="2716" y="1695"/>
                    <a:pt x="2716" y="3193"/>
                  </a:cubicBezTo>
                  <a:lnTo>
                    <a:pt x="3192" y="3193"/>
                  </a:lnTo>
                  <a:cubicBezTo>
                    <a:pt x="3192" y="1433"/>
                    <a:pt x="176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85;p44">
              <a:extLst>
                <a:ext uri="{FF2B5EF4-FFF2-40B4-BE49-F238E27FC236}">
                  <a16:creationId xmlns:a16="http://schemas.microsoft.com/office/drawing/2014/main" id="{395FEC88-2AC6-412A-9A67-052108CF5CDB}"/>
                </a:ext>
              </a:extLst>
            </p:cNvPr>
            <p:cNvSpPr/>
            <p:nvPr/>
          </p:nvSpPr>
          <p:spPr>
            <a:xfrm>
              <a:off x="8303451" y="3222876"/>
              <a:ext cx="33275" cy="33275"/>
            </a:xfrm>
            <a:custGeom>
              <a:avLst/>
              <a:gdLst/>
              <a:ahLst/>
              <a:cxnLst/>
              <a:rect l="l" t="t" r="r" b="b"/>
              <a:pathLst>
                <a:path w="2109" h="2109" extrusionOk="0">
                  <a:moveTo>
                    <a:pt x="0" y="0"/>
                  </a:moveTo>
                  <a:lnTo>
                    <a:pt x="0" y="477"/>
                  </a:lnTo>
                  <a:cubicBezTo>
                    <a:pt x="902" y="477"/>
                    <a:pt x="1632" y="1207"/>
                    <a:pt x="1632" y="2109"/>
                  </a:cubicBezTo>
                  <a:lnTo>
                    <a:pt x="2109" y="2109"/>
                  </a:lnTo>
                  <a:cubicBezTo>
                    <a:pt x="2109" y="945"/>
                    <a:pt x="116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86;p44">
              <a:extLst>
                <a:ext uri="{FF2B5EF4-FFF2-40B4-BE49-F238E27FC236}">
                  <a16:creationId xmlns:a16="http://schemas.microsoft.com/office/drawing/2014/main" id="{622A3841-5134-4E29-B84C-78562EC1AECA}"/>
                </a:ext>
              </a:extLst>
            </p:cNvPr>
            <p:cNvSpPr/>
            <p:nvPr/>
          </p:nvSpPr>
          <p:spPr>
            <a:xfrm>
              <a:off x="8303451" y="3241793"/>
              <a:ext cx="14358" cy="14358"/>
            </a:xfrm>
            <a:custGeom>
              <a:avLst/>
              <a:gdLst/>
              <a:ahLst/>
              <a:cxnLst/>
              <a:rect l="l" t="t" r="r" b="b"/>
              <a:pathLst>
                <a:path w="910" h="910" extrusionOk="0">
                  <a:moveTo>
                    <a:pt x="0" y="1"/>
                  </a:moveTo>
                  <a:lnTo>
                    <a:pt x="0" y="910"/>
                  </a:lnTo>
                  <a:lnTo>
                    <a:pt x="909" y="910"/>
                  </a:lnTo>
                  <a:cubicBezTo>
                    <a:pt x="909" y="407"/>
                    <a:pt x="50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7;p44">
              <a:extLst>
                <a:ext uri="{FF2B5EF4-FFF2-40B4-BE49-F238E27FC236}">
                  <a16:creationId xmlns:a16="http://schemas.microsoft.com/office/drawing/2014/main" id="{3C30F9CF-BC9B-4261-B17C-B48318F045A0}"/>
                </a:ext>
              </a:extLst>
            </p:cNvPr>
            <p:cNvSpPr/>
            <p:nvPr/>
          </p:nvSpPr>
          <p:spPr>
            <a:xfrm>
              <a:off x="8445796" y="3187960"/>
              <a:ext cx="30892" cy="30892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248" y="1"/>
                  </a:moveTo>
                  <a:cubicBezTo>
                    <a:pt x="113" y="1"/>
                    <a:pt x="1" y="113"/>
                    <a:pt x="1" y="248"/>
                  </a:cubicBezTo>
                  <a:lnTo>
                    <a:pt x="1" y="1710"/>
                  </a:lnTo>
                  <a:cubicBezTo>
                    <a:pt x="1" y="1849"/>
                    <a:pt x="113" y="1958"/>
                    <a:pt x="248" y="1958"/>
                  </a:cubicBezTo>
                  <a:cubicBezTo>
                    <a:pt x="383" y="1958"/>
                    <a:pt x="495" y="1849"/>
                    <a:pt x="495" y="1710"/>
                  </a:cubicBezTo>
                  <a:lnTo>
                    <a:pt x="495" y="496"/>
                  </a:lnTo>
                  <a:lnTo>
                    <a:pt x="1710" y="496"/>
                  </a:lnTo>
                  <a:cubicBezTo>
                    <a:pt x="1845" y="496"/>
                    <a:pt x="1958" y="383"/>
                    <a:pt x="1958" y="248"/>
                  </a:cubicBezTo>
                  <a:cubicBezTo>
                    <a:pt x="1958" y="113"/>
                    <a:pt x="1845" y="1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8;p44">
              <a:extLst>
                <a:ext uri="{FF2B5EF4-FFF2-40B4-BE49-F238E27FC236}">
                  <a16:creationId xmlns:a16="http://schemas.microsoft.com/office/drawing/2014/main" id="{42C7A446-5DE7-4E42-85FE-19DF7603D81F}"/>
                </a:ext>
              </a:extLst>
            </p:cNvPr>
            <p:cNvSpPr/>
            <p:nvPr/>
          </p:nvSpPr>
          <p:spPr>
            <a:xfrm>
              <a:off x="8482589" y="3187960"/>
              <a:ext cx="30971" cy="30892"/>
            </a:xfrm>
            <a:custGeom>
              <a:avLst/>
              <a:gdLst/>
              <a:ahLst/>
              <a:cxnLst/>
              <a:rect l="l" t="t" r="r" b="b"/>
              <a:pathLst>
                <a:path w="1963" h="1958" extrusionOk="0">
                  <a:moveTo>
                    <a:pt x="249" y="1"/>
                  </a:moveTo>
                  <a:cubicBezTo>
                    <a:pt x="113" y="1"/>
                    <a:pt x="1" y="113"/>
                    <a:pt x="1" y="248"/>
                  </a:cubicBezTo>
                  <a:cubicBezTo>
                    <a:pt x="1" y="383"/>
                    <a:pt x="113" y="496"/>
                    <a:pt x="249" y="496"/>
                  </a:cubicBezTo>
                  <a:lnTo>
                    <a:pt x="1467" y="496"/>
                  </a:lnTo>
                  <a:lnTo>
                    <a:pt x="1467" y="1710"/>
                  </a:lnTo>
                  <a:cubicBezTo>
                    <a:pt x="1467" y="1849"/>
                    <a:pt x="1576" y="1958"/>
                    <a:pt x="1715" y="1958"/>
                  </a:cubicBezTo>
                  <a:cubicBezTo>
                    <a:pt x="1851" y="1958"/>
                    <a:pt x="1963" y="1849"/>
                    <a:pt x="1963" y="1710"/>
                  </a:cubicBezTo>
                  <a:lnTo>
                    <a:pt x="1963" y="248"/>
                  </a:lnTo>
                  <a:cubicBezTo>
                    <a:pt x="1963" y="113"/>
                    <a:pt x="1851" y="1"/>
                    <a:pt x="1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9;p44">
              <a:extLst>
                <a:ext uri="{FF2B5EF4-FFF2-40B4-BE49-F238E27FC236}">
                  <a16:creationId xmlns:a16="http://schemas.microsoft.com/office/drawing/2014/main" id="{3C48DA05-942C-463B-8DD2-4E7062692537}"/>
                </a:ext>
              </a:extLst>
            </p:cNvPr>
            <p:cNvSpPr/>
            <p:nvPr/>
          </p:nvSpPr>
          <p:spPr>
            <a:xfrm>
              <a:off x="8482589" y="3227388"/>
              <a:ext cx="30971" cy="30908"/>
            </a:xfrm>
            <a:custGeom>
              <a:avLst/>
              <a:gdLst/>
              <a:ahLst/>
              <a:cxnLst/>
              <a:rect l="l" t="t" r="r" b="b"/>
              <a:pathLst>
                <a:path w="1963" h="1959" extrusionOk="0">
                  <a:moveTo>
                    <a:pt x="1715" y="0"/>
                  </a:moveTo>
                  <a:cubicBezTo>
                    <a:pt x="1576" y="0"/>
                    <a:pt x="1467" y="113"/>
                    <a:pt x="1467" y="248"/>
                  </a:cubicBezTo>
                  <a:lnTo>
                    <a:pt x="1467" y="1463"/>
                  </a:lnTo>
                  <a:lnTo>
                    <a:pt x="249" y="1463"/>
                  </a:lnTo>
                  <a:cubicBezTo>
                    <a:pt x="113" y="1463"/>
                    <a:pt x="1" y="1575"/>
                    <a:pt x="1" y="1711"/>
                  </a:cubicBezTo>
                  <a:cubicBezTo>
                    <a:pt x="1" y="1850"/>
                    <a:pt x="113" y="1959"/>
                    <a:pt x="249" y="1959"/>
                  </a:cubicBezTo>
                  <a:lnTo>
                    <a:pt x="1715" y="1959"/>
                  </a:lnTo>
                  <a:cubicBezTo>
                    <a:pt x="1851" y="1959"/>
                    <a:pt x="1963" y="1850"/>
                    <a:pt x="1963" y="1711"/>
                  </a:cubicBezTo>
                  <a:lnTo>
                    <a:pt x="1963" y="248"/>
                  </a:lnTo>
                  <a:cubicBezTo>
                    <a:pt x="1963" y="113"/>
                    <a:pt x="1851" y="0"/>
                    <a:pt x="1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90;p44">
              <a:extLst>
                <a:ext uri="{FF2B5EF4-FFF2-40B4-BE49-F238E27FC236}">
                  <a16:creationId xmlns:a16="http://schemas.microsoft.com/office/drawing/2014/main" id="{0BEE8D64-7D0E-4FB2-A0DD-F01D1E4114F1}"/>
                </a:ext>
              </a:extLst>
            </p:cNvPr>
            <p:cNvSpPr/>
            <p:nvPr/>
          </p:nvSpPr>
          <p:spPr>
            <a:xfrm>
              <a:off x="8445796" y="3227388"/>
              <a:ext cx="30892" cy="30908"/>
            </a:xfrm>
            <a:custGeom>
              <a:avLst/>
              <a:gdLst/>
              <a:ahLst/>
              <a:cxnLst/>
              <a:rect l="l" t="t" r="r" b="b"/>
              <a:pathLst>
                <a:path w="1958" h="1959" extrusionOk="0">
                  <a:moveTo>
                    <a:pt x="248" y="0"/>
                  </a:moveTo>
                  <a:cubicBezTo>
                    <a:pt x="113" y="0"/>
                    <a:pt x="1" y="113"/>
                    <a:pt x="1" y="248"/>
                  </a:cubicBezTo>
                  <a:lnTo>
                    <a:pt x="1" y="1711"/>
                  </a:lnTo>
                  <a:cubicBezTo>
                    <a:pt x="1" y="1850"/>
                    <a:pt x="113" y="1959"/>
                    <a:pt x="248" y="1959"/>
                  </a:cubicBezTo>
                  <a:lnTo>
                    <a:pt x="1710" y="1959"/>
                  </a:lnTo>
                  <a:cubicBezTo>
                    <a:pt x="1845" y="1959"/>
                    <a:pt x="1958" y="1850"/>
                    <a:pt x="1958" y="1711"/>
                  </a:cubicBezTo>
                  <a:cubicBezTo>
                    <a:pt x="1958" y="1575"/>
                    <a:pt x="1845" y="1463"/>
                    <a:pt x="1710" y="1463"/>
                  </a:cubicBezTo>
                  <a:lnTo>
                    <a:pt x="495" y="1463"/>
                  </a:lnTo>
                  <a:lnTo>
                    <a:pt x="495" y="248"/>
                  </a:lnTo>
                  <a:cubicBezTo>
                    <a:pt x="495" y="113"/>
                    <a:pt x="383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Oval 56">
            <a:hlinkClick r:id="rId4"/>
            <a:extLst>
              <a:ext uri="{FF2B5EF4-FFF2-40B4-BE49-F238E27FC236}">
                <a16:creationId xmlns:a16="http://schemas.microsoft.com/office/drawing/2014/main" id="{B6728F36-1EFC-491F-A31B-1EE906765CED}"/>
              </a:ext>
            </a:extLst>
          </p:cNvPr>
          <p:cNvSpPr/>
          <p:nvPr/>
        </p:nvSpPr>
        <p:spPr>
          <a:xfrm>
            <a:off x="4107499" y="2142010"/>
            <a:ext cx="887682" cy="867464"/>
          </a:xfrm>
          <a:prstGeom prst="ellipse">
            <a:avLst/>
          </a:prstGeom>
          <a:solidFill>
            <a:srgbClr val="3C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6" name="Isosceles Triangle 55">
            <a:hlinkClick r:id="rId4"/>
            <a:extLst>
              <a:ext uri="{FF2B5EF4-FFF2-40B4-BE49-F238E27FC236}">
                <a16:creationId xmlns:a16="http://schemas.microsoft.com/office/drawing/2014/main" id="{2894F555-CB85-4ADB-81A8-88550C3FABBA}"/>
              </a:ext>
            </a:extLst>
          </p:cNvPr>
          <p:cNvSpPr/>
          <p:nvPr/>
        </p:nvSpPr>
        <p:spPr>
          <a:xfrm rot="5400000">
            <a:off x="4401677" y="2369774"/>
            <a:ext cx="403953" cy="403951"/>
          </a:xfrm>
          <a:prstGeom prst="triangle">
            <a:avLst>
              <a:gd name="adj" fmla="val 5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839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4"/>
          <p:cNvSpPr txBox="1">
            <a:spLocks noGrp="1"/>
          </p:cNvSpPr>
          <p:nvPr>
            <p:ph type="ctrTitle"/>
          </p:nvPr>
        </p:nvSpPr>
        <p:spPr>
          <a:xfrm flipH="1">
            <a:off x="717525" y="730501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07" name="Google Shape;907;p84"/>
          <p:cNvSpPr/>
          <p:nvPr/>
        </p:nvSpPr>
        <p:spPr>
          <a:xfrm>
            <a:off x="4348181" y="4356522"/>
            <a:ext cx="433002" cy="2558"/>
          </a:xfrm>
          <a:custGeom>
            <a:avLst/>
            <a:gdLst/>
            <a:ahLst/>
            <a:cxnLst/>
            <a:rect l="l" t="t" r="r" b="b"/>
            <a:pathLst>
              <a:path w="9478" h="56" extrusionOk="0">
                <a:moveTo>
                  <a:pt x="0" y="0"/>
                </a:moveTo>
                <a:lnTo>
                  <a:pt x="0" y="55"/>
                </a:lnTo>
                <a:lnTo>
                  <a:pt x="9477" y="55"/>
                </a:lnTo>
                <a:lnTo>
                  <a:pt x="94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4"/>
          <p:cNvSpPr/>
          <p:nvPr/>
        </p:nvSpPr>
        <p:spPr>
          <a:xfrm>
            <a:off x="4870417" y="4356522"/>
            <a:ext cx="63502" cy="2558"/>
          </a:xfrm>
          <a:custGeom>
            <a:avLst/>
            <a:gdLst/>
            <a:ahLst/>
            <a:cxnLst/>
            <a:rect l="l" t="t" r="r" b="b"/>
            <a:pathLst>
              <a:path w="1390" h="56" extrusionOk="0">
                <a:moveTo>
                  <a:pt x="1" y="0"/>
                </a:moveTo>
                <a:lnTo>
                  <a:pt x="1" y="55"/>
                </a:lnTo>
                <a:lnTo>
                  <a:pt x="1389" y="55"/>
                </a:lnTo>
                <a:lnTo>
                  <a:pt x="13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84"/>
          <p:cNvSpPr/>
          <p:nvPr/>
        </p:nvSpPr>
        <p:spPr>
          <a:xfrm>
            <a:off x="4577296" y="1206564"/>
            <a:ext cx="55690" cy="51076"/>
          </a:xfrm>
          <a:custGeom>
            <a:avLst/>
            <a:gdLst/>
            <a:ahLst/>
            <a:cxnLst/>
            <a:rect l="l" t="t" r="r" b="b"/>
            <a:pathLst>
              <a:path w="1219" h="1118" extrusionOk="0">
                <a:moveTo>
                  <a:pt x="610" y="1"/>
                </a:moveTo>
                <a:cubicBezTo>
                  <a:pt x="578" y="1"/>
                  <a:pt x="546" y="17"/>
                  <a:pt x="530" y="50"/>
                </a:cubicBezTo>
                <a:lnTo>
                  <a:pt x="416" y="275"/>
                </a:lnTo>
                <a:cubicBezTo>
                  <a:pt x="406" y="301"/>
                  <a:pt x="380" y="319"/>
                  <a:pt x="351" y="323"/>
                </a:cubicBezTo>
                <a:lnTo>
                  <a:pt x="103" y="359"/>
                </a:lnTo>
                <a:cubicBezTo>
                  <a:pt x="30" y="371"/>
                  <a:pt x="1" y="462"/>
                  <a:pt x="52" y="513"/>
                </a:cubicBezTo>
                <a:lnTo>
                  <a:pt x="231" y="688"/>
                </a:lnTo>
                <a:cubicBezTo>
                  <a:pt x="253" y="709"/>
                  <a:pt x="263" y="738"/>
                  <a:pt x="260" y="768"/>
                </a:cubicBezTo>
                <a:lnTo>
                  <a:pt x="216" y="1012"/>
                </a:lnTo>
                <a:cubicBezTo>
                  <a:pt x="205" y="1069"/>
                  <a:pt x="252" y="1118"/>
                  <a:pt x="305" y="1118"/>
                </a:cubicBezTo>
                <a:cubicBezTo>
                  <a:pt x="319" y="1118"/>
                  <a:pt x="333" y="1114"/>
                  <a:pt x="347" y="1107"/>
                </a:cubicBezTo>
                <a:lnTo>
                  <a:pt x="566" y="990"/>
                </a:lnTo>
                <a:cubicBezTo>
                  <a:pt x="581" y="985"/>
                  <a:pt x="595" y="982"/>
                  <a:pt x="609" y="982"/>
                </a:cubicBezTo>
                <a:cubicBezTo>
                  <a:pt x="624" y="982"/>
                  <a:pt x="637" y="985"/>
                  <a:pt x="650" y="990"/>
                </a:cubicBezTo>
                <a:lnTo>
                  <a:pt x="872" y="1107"/>
                </a:lnTo>
                <a:cubicBezTo>
                  <a:pt x="886" y="1114"/>
                  <a:pt x="900" y="1118"/>
                  <a:pt x="914" y="1118"/>
                </a:cubicBezTo>
                <a:cubicBezTo>
                  <a:pt x="966" y="1118"/>
                  <a:pt x="1012" y="1069"/>
                  <a:pt x="1003" y="1012"/>
                </a:cubicBezTo>
                <a:lnTo>
                  <a:pt x="959" y="768"/>
                </a:lnTo>
                <a:cubicBezTo>
                  <a:pt x="956" y="738"/>
                  <a:pt x="963" y="709"/>
                  <a:pt x="985" y="688"/>
                </a:cubicBezTo>
                <a:lnTo>
                  <a:pt x="1164" y="513"/>
                </a:lnTo>
                <a:cubicBezTo>
                  <a:pt x="1218" y="462"/>
                  <a:pt x="1190" y="371"/>
                  <a:pt x="1116" y="359"/>
                </a:cubicBezTo>
                <a:lnTo>
                  <a:pt x="868" y="323"/>
                </a:lnTo>
                <a:cubicBezTo>
                  <a:pt x="840" y="319"/>
                  <a:pt x="814" y="301"/>
                  <a:pt x="799" y="275"/>
                </a:cubicBezTo>
                <a:lnTo>
                  <a:pt x="690" y="50"/>
                </a:lnTo>
                <a:cubicBezTo>
                  <a:pt x="673" y="17"/>
                  <a:pt x="641" y="1"/>
                  <a:pt x="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84"/>
          <p:cNvSpPr/>
          <p:nvPr/>
        </p:nvSpPr>
        <p:spPr>
          <a:xfrm>
            <a:off x="4646784" y="3096822"/>
            <a:ext cx="96441" cy="88446"/>
          </a:xfrm>
          <a:custGeom>
            <a:avLst/>
            <a:gdLst/>
            <a:ahLst/>
            <a:cxnLst/>
            <a:rect l="l" t="t" r="r" b="b"/>
            <a:pathLst>
              <a:path w="2111" h="1936" extrusionOk="0">
                <a:moveTo>
                  <a:pt x="1055" y="1"/>
                </a:moveTo>
                <a:cubicBezTo>
                  <a:pt x="1000" y="1"/>
                  <a:pt x="944" y="30"/>
                  <a:pt x="915" y="88"/>
                </a:cubicBezTo>
                <a:lnTo>
                  <a:pt x="722" y="475"/>
                </a:lnTo>
                <a:cubicBezTo>
                  <a:pt x="700" y="522"/>
                  <a:pt x="656" y="555"/>
                  <a:pt x="606" y="562"/>
                </a:cubicBezTo>
                <a:lnTo>
                  <a:pt x="179" y="624"/>
                </a:lnTo>
                <a:cubicBezTo>
                  <a:pt x="51" y="642"/>
                  <a:pt x="0" y="799"/>
                  <a:pt x="91" y="887"/>
                </a:cubicBezTo>
                <a:lnTo>
                  <a:pt x="401" y="1189"/>
                </a:lnTo>
                <a:cubicBezTo>
                  <a:pt x="438" y="1225"/>
                  <a:pt x="456" y="1277"/>
                  <a:pt x="448" y="1328"/>
                </a:cubicBezTo>
                <a:lnTo>
                  <a:pt x="372" y="1754"/>
                </a:lnTo>
                <a:cubicBezTo>
                  <a:pt x="355" y="1855"/>
                  <a:pt x="436" y="1936"/>
                  <a:pt x="526" y="1936"/>
                </a:cubicBezTo>
                <a:cubicBezTo>
                  <a:pt x="550" y="1936"/>
                  <a:pt x="574" y="1930"/>
                  <a:pt x="598" y="1918"/>
                </a:cubicBezTo>
                <a:lnTo>
                  <a:pt x="981" y="1718"/>
                </a:lnTo>
                <a:cubicBezTo>
                  <a:pt x="1004" y="1705"/>
                  <a:pt x="1030" y="1699"/>
                  <a:pt x="1055" y="1699"/>
                </a:cubicBezTo>
                <a:cubicBezTo>
                  <a:pt x="1080" y="1699"/>
                  <a:pt x="1104" y="1705"/>
                  <a:pt x="1126" y="1718"/>
                </a:cubicBezTo>
                <a:lnTo>
                  <a:pt x="1509" y="1918"/>
                </a:lnTo>
                <a:cubicBezTo>
                  <a:pt x="1533" y="1930"/>
                  <a:pt x="1558" y="1936"/>
                  <a:pt x="1582" y="1936"/>
                </a:cubicBezTo>
                <a:cubicBezTo>
                  <a:pt x="1673" y="1936"/>
                  <a:pt x="1752" y="1855"/>
                  <a:pt x="1735" y="1754"/>
                </a:cubicBezTo>
                <a:lnTo>
                  <a:pt x="1662" y="1328"/>
                </a:lnTo>
                <a:cubicBezTo>
                  <a:pt x="1655" y="1277"/>
                  <a:pt x="1669" y="1225"/>
                  <a:pt x="1706" y="1189"/>
                </a:cubicBezTo>
                <a:lnTo>
                  <a:pt x="2016" y="887"/>
                </a:lnTo>
                <a:cubicBezTo>
                  <a:pt x="2110" y="799"/>
                  <a:pt x="2060" y="642"/>
                  <a:pt x="1932" y="624"/>
                </a:cubicBezTo>
                <a:lnTo>
                  <a:pt x="1502" y="562"/>
                </a:lnTo>
                <a:cubicBezTo>
                  <a:pt x="1451" y="555"/>
                  <a:pt x="1407" y="522"/>
                  <a:pt x="1385" y="475"/>
                </a:cubicBezTo>
                <a:lnTo>
                  <a:pt x="1192" y="88"/>
                </a:lnTo>
                <a:cubicBezTo>
                  <a:pt x="1165" y="30"/>
                  <a:pt x="1110" y="1"/>
                  <a:pt x="10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84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84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84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5" name="Google Shape;925;p84"/>
          <p:cNvPicPr preferRelativeResize="0"/>
          <p:nvPr/>
        </p:nvPicPr>
        <p:blipFill rotWithShape="1">
          <a:blip r:embed="rId3">
            <a:alphaModFix/>
          </a:blip>
          <a:srcRect l="9202" t="6156" r="6981" b="10869"/>
          <a:stretch/>
        </p:blipFill>
        <p:spPr>
          <a:xfrm>
            <a:off x="4743225" y="1257650"/>
            <a:ext cx="3683250" cy="36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84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4990675" y="1061488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E4E3F8-849A-47F3-8F39-753952F5EB3D}"/>
              </a:ext>
            </a:extLst>
          </p:cNvPr>
          <p:cNvSpPr/>
          <p:nvPr/>
        </p:nvSpPr>
        <p:spPr>
          <a:xfrm>
            <a:off x="717525" y="3688552"/>
            <a:ext cx="3760841" cy="9439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927" name="Google Shape;927;p84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567600" y="33214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84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7978046" y="179520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84"/>
          <p:cNvSpPr txBox="1">
            <a:spLocks noGrp="1"/>
          </p:cNvSpPr>
          <p:nvPr>
            <p:ph type="subTitle" idx="1"/>
          </p:nvPr>
        </p:nvSpPr>
        <p:spPr>
          <a:xfrm flipH="1">
            <a:off x="720025" y="1730174"/>
            <a:ext cx="2947200" cy="2537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Team Certiorem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Batshal Bhattarai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David La Gordt Dillie</a:t>
            </a:r>
          </a:p>
          <a:p>
            <a:pPr marL="0" indent="0"/>
            <a:r>
              <a:rPr lang="en-GB" dirty="0"/>
              <a:t>Florin Valantine Deleanu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Menderes Saçli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Tsanko Nadelchev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177</Words>
  <Application>Microsoft Office PowerPoint</Application>
  <PresentationFormat>On-screen Show (16:9)</PresentationFormat>
  <Paragraphs>58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Anaheim</vt:lpstr>
      <vt:lpstr>Arial</vt:lpstr>
      <vt:lpstr>DM Sans</vt:lpstr>
      <vt:lpstr>Anton</vt:lpstr>
      <vt:lpstr>Roboto Slab</vt:lpstr>
      <vt:lpstr>Graphic Design Project Proposal by Slidesgo</vt:lpstr>
      <vt:lpstr>GROUP CERTIOREM</vt:lpstr>
      <vt:lpstr>01. OUR TEAM</vt:lpstr>
      <vt:lpstr>OUR  TEAM</vt:lpstr>
      <vt:lpstr>ABOUT THE PROJECT</vt:lpstr>
      <vt:lpstr>MAJOR REQUIREMENTS</vt:lpstr>
      <vt:lpstr>SNEAK PEEK</vt:lpstr>
      <vt:lpstr>PROJECT PROCESS</vt:lpstr>
      <vt:lpstr>DEMO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CERTIOREM</dc:title>
  <cp:lastModifiedBy>batshal bhattarai</cp:lastModifiedBy>
  <cp:revision>11</cp:revision>
  <dcterms:modified xsi:type="dcterms:W3CDTF">2021-06-23T17:22:42Z</dcterms:modified>
</cp:coreProperties>
</file>